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1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Jahn" initials="CJ" lastIdx="2" clrIdx="0">
    <p:extLst>
      <p:ext uri="{19B8F6BF-5375-455C-9EA6-DF929625EA0E}">
        <p15:presenceInfo xmlns:p15="http://schemas.microsoft.com/office/powerpoint/2012/main" userId="S-1-5-21-2207697341-1954143933-1578512429-14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3927" autoAdjust="0"/>
  </p:normalViewPr>
  <p:slideViewPr>
    <p:cSldViewPr snapToGrid="0">
      <p:cViewPr varScale="1">
        <p:scale>
          <a:sx n="116" d="100"/>
          <a:sy n="116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46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E57BA8-EC63-45AE-BE6A-E8341B541FD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70416F-9071-4B26-9A9B-4AFF26E8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Highlight</a:t>
            </a:r>
            <a:r>
              <a:rPr lang="en-US" baseline="0" dirty="0" smtClean="0"/>
              <a:t> important product features. [The product slides are the perfect opportunity to mention the trial unit price. The L&amp;L trial unit price for Sidekick is $54.99]. MSRP is $129.99.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16F-9071-4B26-9A9B-4AFF26E8D0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285D-00AB-E941-B8BE-092480C4EA9A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TITLES &amp; DIVIDERS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41987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28" y="1759134"/>
            <a:ext cx="10517143" cy="4243736"/>
          </a:xfrm>
        </p:spPr>
        <p:txBody>
          <a:bodyPr/>
          <a:lstStyle>
            <a:lvl1pPr marL="65088" indent="-65088">
              <a:buFont typeface=".AppleSystemUIFont" charset="-120"/>
              <a:buChar char=" 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2A34-F53F-4C48-BAF3-3D3FED1A7485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Content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428" y="1759132"/>
            <a:ext cx="466172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2849" y="1759132"/>
            <a:ext cx="466172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2B40-F3F1-4044-947B-4663375A8F53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Two Content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95999" y="1759132"/>
            <a:ext cx="0" cy="3846538"/>
          </a:xfrm>
          <a:prstGeom prst="line">
            <a:avLst/>
          </a:prstGeom>
          <a:ln w="50800" cap="flat">
            <a:solidFill>
              <a:schemeClr val="bg1">
                <a:lumMod val="9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9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29" y="391887"/>
            <a:ext cx="10517141" cy="876294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7922" y="2385391"/>
            <a:ext cx="4176649" cy="3617479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buClrTx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7445-3526-5D4F-BD98-21B314BCCA1C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Comparison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77921" y="1759133"/>
            <a:ext cx="4176650" cy="493426"/>
          </a:xfrm>
        </p:spPr>
        <p:txBody>
          <a:bodyPr lIns="45720" anchor="b"/>
          <a:lstStyle>
            <a:lvl1pPr marL="0" indent="0">
              <a:buNone/>
              <a:defRPr sz="18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837428" y="2385391"/>
            <a:ext cx="4176650" cy="361747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837428" y="1759133"/>
            <a:ext cx="4176649" cy="493426"/>
          </a:xfrm>
        </p:spPr>
        <p:txBody>
          <a:bodyPr lIns="45720" anchor="b"/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5821893" y="3403444"/>
            <a:ext cx="548213" cy="548070"/>
          </a:xfrm>
          <a:prstGeom prst="ellipse">
            <a:avLst/>
          </a:prstGeom>
          <a:solidFill>
            <a:schemeClr val="accent5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en-US" sz="1600" b="1"/>
              <a:t>VS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D5A-BD5E-E04D-ABEE-2EF92F0AA187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 flipH="1">
            <a:off x="12460817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Only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38A7-2DE7-1748-ADBA-7A1A10E8DEE7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15305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DAC0-E874-BA41-B42D-E4705BADA645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Content with Caption 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11793" y="363071"/>
            <a:ext cx="11368413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837428" y="1759132"/>
            <a:ext cx="713299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3732" y="1759133"/>
            <a:ext cx="2730838" cy="4243738"/>
          </a:xfrm>
        </p:spPr>
        <p:txBody>
          <a:bodyPr vert="horz" lIns="0" tIns="0" rIns="45720" bIns="0" rtlCol="0">
            <a:noAutofit/>
          </a:bodyPr>
          <a:lstStyle>
            <a:lvl1pPr>
              <a:defRPr lang="en-US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17264" y="1894118"/>
            <a:ext cx="0" cy="4005943"/>
          </a:xfrm>
          <a:prstGeom prst="line">
            <a:avLst/>
          </a:prstGeom>
          <a:ln w="50800" cap="flat">
            <a:solidFill>
              <a:schemeClr val="bg1">
                <a:lumMod val="9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12192000" cy="3896138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298-9818-E847-810D-13DEB916E947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Picture with Caption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37428" y="5125743"/>
            <a:ext cx="10517143" cy="1272164"/>
          </a:xfrm>
        </p:spPr>
        <p:txBody>
          <a:bodyPr/>
          <a:lstStyle>
            <a:lvl1pPr marL="65088" indent="-65088">
              <a:buFont typeface=".AppleSystemUIFont" charset="-120"/>
              <a:buChar char=" 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1793" y="4087744"/>
            <a:ext cx="11368413" cy="6980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867340" y="483164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D9DA-0857-4F4C-A922-7E16591BCD8E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CUSTOM LAYOUTS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3251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28" y="1759134"/>
            <a:ext cx="10517143" cy="4243736"/>
          </a:xfrm>
        </p:spPr>
        <p:txBody>
          <a:bodyPr/>
          <a:lstStyle>
            <a:lvl1pPr marL="65088" indent="-65088">
              <a:buFont typeface=".AppleSystemUIFont" charset="-120"/>
              <a:buChar char=" 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581E-D87F-1246-B629-829700647437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1733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Content 2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3C9-DD93-7042-81EB-612B49D509CE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Content 3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 userDrawn="1"/>
        </p:nvSpPr>
        <p:spPr>
          <a:xfrm>
            <a:off x="1416212" y="893"/>
            <a:ext cx="10775789" cy="6856214"/>
          </a:xfrm>
          <a:custGeom>
            <a:avLst/>
            <a:gdLst>
              <a:gd name="connsiteX0" fmla="*/ 3451780 w 10772983"/>
              <a:gd name="connsiteY0" fmla="*/ 0 h 6856214"/>
              <a:gd name="connsiteX1" fmla="*/ 10772983 w 10772983"/>
              <a:gd name="connsiteY1" fmla="*/ 0 h 6856214"/>
              <a:gd name="connsiteX2" fmla="*/ 10772983 w 10772983"/>
              <a:gd name="connsiteY2" fmla="*/ 6856214 h 6856214"/>
              <a:gd name="connsiteX3" fmla="*/ 0 w 10772983"/>
              <a:gd name="connsiteY3" fmla="*/ 6856214 h 6856214"/>
              <a:gd name="connsiteX4" fmla="*/ 4882252 w 10772983"/>
              <a:gd name="connsiteY4" fmla="*/ 2019829 h 68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983" h="6856214">
                <a:moveTo>
                  <a:pt x="3451780" y="0"/>
                </a:moveTo>
                <a:lnTo>
                  <a:pt x="10772983" y="0"/>
                </a:lnTo>
                <a:lnTo>
                  <a:pt x="10772983" y="6856214"/>
                </a:lnTo>
                <a:lnTo>
                  <a:pt x="0" y="6856214"/>
                </a:lnTo>
                <a:lnTo>
                  <a:pt x="4882252" y="20198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6876796" y="1369383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1466" y="481006"/>
            <a:ext cx="4968740" cy="6980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11466" y="1759134"/>
            <a:ext cx="4543105" cy="4243736"/>
          </a:xfrm>
        </p:spPr>
        <p:txBody>
          <a:bodyPr/>
          <a:lstStyle>
            <a:lvl1pPr marL="65088" indent="-65088">
              <a:buFont typeface=".AppleSystemUIFont" charset="-120"/>
              <a:buChar char=" 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4211702"/>
            <a:ext cx="5945150" cy="1791168"/>
          </a:xfr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72000" rIns="108000" bIns="72000" rtlCol="0" anchor="ctr">
            <a:noAutofit/>
          </a:bodyPr>
          <a:lstStyle>
            <a:lvl1pPr algn="ctr">
              <a:defRPr lang="en-US" sz="24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>
              <a:defRPr lang="en-US" sz="1800">
                <a:solidFill>
                  <a:schemeClr val="lt1"/>
                </a:solidFill>
              </a:defRPr>
            </a:lvl2pPr>
            <a:lvl3pPr>
              <a:defRPr lang="en-US" sz="1800">
                <a:solidFill>
                  <a:schemeClr val="lt1"/>
                </a:solidFill>
              </a:defRPr>
            </a:lvl3pPr>
            <a:lvl4pPr>
              <a:defRPr lang="en-US" sz="180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407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36AED-753F-4B40-B5FB-47E662953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5"/>
            <a:ext cx="5716484" cy="18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 flipH="1">
            <a:off x="2" y="0"/>
            <a:ext cx="12192000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DF54-3359-7945-8A41-9C9B54E70487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Content 4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 userDrawn="1"/>
        </p:nvSpPr>
        <p:spPr>
          <a:xfrm flipH="1">
            <a:off x="1" y="893"/>
            <a:ext cx="10775789" cy="6856214"/>
          </a:xfrm>
          <a:custGeom>
            <a:avLst/>
            <a:gdLst>
              <a:gd name="connsiteX0" fmla="*/ 3451780 w 10772983"/>
              <a:gd name="connsiteY0" fmla="*/ 0 h 6856214"/>
              <a:gd name="connsiteX1" fmla="*/ 10772983 w 10772983"/>
              <a:gd name="connsiteY1" fmla="*/ 0 h 6856214"/>
              <a:gd name="connsiteX2" fmla="*/ 10772983 w 10772983"/>
              <a:gd name="connsiteY2" fmla="*/ 6856214 h 6856214"/>
              <a:gd name="connsiteX3" fmla="*/ 0 w 10772983"/>
              <a:gd name="connsiteY3" fmla="*/ 6856214 h 6856214"/>
              <a:gd name="connsiteX4" fmla="*/ 4882252 w 10772983"/>
              <a:gd name="connsiteY4" fmla="*/ 2019829 h 68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983" h="6856214">
                <a:moveTo>
                  <a:pt x="3451780" y="0"/>
                </a:moveTo>
                <a:lnTo>
                  <a:pt x="10772983" y="0"/>
                </a:lnTo>
                <a:lnTo>
                  <a:pt x="10772983" y="6856214"/>
                </a:lnTo>
                <a:lnTo>
                  <a:pt x="0" y="6856214"/>
                </a:lnTo>
                <a:lnTo>
                  <a:pt x="4882252" y="20198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 userDrawn="1">
            <p:ph type="title"/>
          </p:nvPr>
        </p:nvSpPr>
        <p:spPr>
          <a:xfrm>
            <a:off x="757905" y="481006"/>
            <a:ext cx="4968740" cy="6980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20" name="Content Placeholder 2"/>
          <p:cNvSpPr>
            <a:spLocks noGrp="1"/>
          </p:cNvSpPr>
          <p:nvPr userDrawn="1">
            <p:ph idx="1"/>
          </p:nvPr>
        </p:nvSpPr>
        <p:spPr>
          <a:xfrm>
            <a:off x="757905" y="1759134"/>
            <a:ext cx="4543105" cy="4243736"/>
          </a:xfrm>
        </p:spPr>
        <p:txBody>
          <a:bodyPr/>
          <a:lstStyle>
            <a:lvl1pPr marL="65088" indent="-65088">
              <a:buFont typeface=".AppleSystemUIFont" charset="-120"/>
              <a:buChar char=" 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46850" y="4211702"/>
            <a:ext cx="5945150" cy="1791168"/>
          </a:xfr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72000" rIns="108000" bIns="72000" rtlCol="0" anchor="ctr">
            <a:noAutofit/>
          </a:bodyPr>
          <a:lstStyle>
            <a:lvl1pPr algn="ctr">
              <a:defRPr lang="en-US" sz="24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>
              <a:defRPr lang="en-US" sz="1800">
                <a:solidFill>
                  <a:schemeClr val="lt1"/>
                </a:solidFill>
              </a:defRPr>
            </a:lvl2pPr>
            <a:lvl3pPr>
              <a:defRPr lang="en-US" sz="1800">
                <a:solidFill>
                  <a:schemeClr val="lt1"/>
                </a:solidFill>
              </a:defRPr>
            </a:lvl3pPr>
            <a:lvl4pPr>
              <a:defRPr lang="en-US" sz="180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/>
              <a:t>CLICK TO EDIT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57541" y="1369383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428" y="1759132"/>
            <a:ext cx="466172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2849" y="1759132"/>
            <a:ext cx="466172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1E2C-B73D-3448-AF82-B2478A5CE8DC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Two Content (Alt)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095999" y="1759132"/>
            <a:ext cx="0" cy="3846538"/>
          </a:xfrm>
          <a:prstGeom prst="line">
            <a:avLst/>
          </a:prstGeom>
          <a:ln w="50800" cap="flat">
            <a:solidFill>
              <a:schemeClr val="bg1">
                <a:lumMod val="9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A64F-43B9-5748-BC52-FEEBBED14AD8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0"/>
            <a:ext cx="2272810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Content</a:t>
            </a:r>
          </a:p>
          <a:p>
            <a:pPr>
              <a:spcBef>
                <a:spcPts val="600"/>
              </a:spcBef>
            </a:pP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(Image)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1466" y="481006"/>
            <a:ext cx="4968740" cy="6980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811466" y="2770551"/>
            <a:ext cx="1957362" cy="1046077"/>
          </a:xfrm>
        </p:spPr>
        <p:txBody>
          <a:bodyPr vert="horz" lIns="0" tIns="0" rIns="45720" bIns="0" rtlCol="0">
            <a:noAutofit/>
          </a:bodyPr>
          <a:lstStyle>
            <a:lvl1pPr>
              <a:defRPr lang="en-US" sz="14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9287475" y="2770551"/>
            <a:ext cx="1957362" cy="1046077"/>
          </a:xfrm>
        </p:spPr>
        <p:txBody>
          <a:bodyPr vert="horz" lIns="0" tIns="0" rIns="45720" bIns="0" rtlCol="0">
            <a:noAutofit/>
          </a:bodyPr>
          <a:lstStyle>
            <a:lvl1pPr>
              <a:defRPr lang="en-US" sz="14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11466" y="4730240"/>
            <a:ext cx="1957362" cy="1046077"/>
          </a:xfrm>
        </p:spPr>
        <p:txBody>
          <a:bodyPr vert="horz" lIns="0" tIns="0" rIns="45720" bIns="0" rtlCol="0">
            <a:noAutofit/>
          </a:bodyPr>
          <a:lstStyle>
            <a:lvl1pPr>
              <a:defRPr lang="en-US" sz="14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87475" y="4730240"/>
            <a:ext cx="1957362" cy="1046077"/>
          </a:xfrm>
        </p:spPr>
        <p:txBody>
          <a:bodyPr vert="horz" lIns="0" tIns="0" rIns="45720" bIns="0" rtlCol="0">
            <a:noAutofit/>
          </a:bodyPr>
          <a:lstStyle>
            <a:lvl1pPr>
              <a:defRPr lang="en-US" sz="14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876796" y="1369383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C071F523-47C1-4E19-BB08-7A25D3B60D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300841" cy="6858000"/>
          </a:xfrm>
          <a:custGeom>
            <a:avLst/>
            <a:gdLst>
              <a:gd name="connsiteX0" fmla="*/ 0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6858000 h 6858000"/>
              <a:gd name="connsiteX3" fmla="*/ 0 w 12188825"/>
              <a:gd name="connsiteY3" fmla="*/ 6858000 h 6858000"/>
              <a:gd name="connsiteX4" fmla="*/ 0 w 12188825"/>
              <a:gd name="connsiteY4" fmla="*/ 0 h 6858000"/>
              <a:gd name="connsiteX0" fmla="*/ 0 w 12188825"/>
              <a:gd name="connsiteY0" fmla="*/ 0 h 6858000"/>
              <a:gd name="connsiteX1" fmla="*/ 4867275 w 12188825"/>
              <a:gd name="connsiteY1" fmla="*/ 0 h 6858000"/>
              <a:gd name="connsiteX2" fmla="*/ 12188825 w 12188825"/>
              <a:gd name="connsiteY2" fmla="*/ 6858000 h 6858000"/>
              <a:gd name="connsiteX3" fmla="*/ 0 w 12188825"/>
              <a:gd name="connsiteY3" fmla="*/ 6858000 h 6858000"/>
              <a:gd name="connsiteX4" fmla="*/ 0 w 12188825"/>
              <a:gd name="connsiteY4" fmla="*/ 0 h 6858000"/>
              <a:gd name="connsiteX0" fmla="*/ 0 w 4867275"/>
              <a:gd name="connsiteY0" fmla="*/ 0 h 6858000"/>
              <a:gd name="connsiteX1" fmla="*/ 4867275 w 4867275"/>
              <a:gd name="connsiteY1" fmla="*/ 0 h 6858000"/>
              <a:gd name="connsiteX2" fmla="*/ 1444625 w 4867275"/>
              <a:gd name="connsiteY2" fmla="*/ 6858000 h 6858000"/>
              <a:gd name="connsiteX3" fmla="*/ 0 w 4867275"/>
              <a:gd name="connsiteY3" fmla="*/ 6858000 h 6858000"/>
              <a:gd name="connsiteX4" fmla="*/ 0 w 4867275"/>
              <a:gd name="connsiteY4" fmla="*/ 0 h 6858000"/>
              <a:gd name="connsiteX0" fmla="*/ 0 w 4867275"/>
              <a:gd name="connsiteY0" fmla="*/ 0 h 6858000"/>
              <a:gd name="connsiteX1" fmla="*/ 4867275 w 4867275"/>
              <a:gd name="connsiteY1" fmla="*/ 0 h 6858000"/>
              <a:gd name="connsiteX2" fmla="*/ 3625850 w 4867275"/>
              <a:gd name="connsiteY2" fmla="*/ 2476500 h 6858000"/>
              <a:gd name="connsiteX3" fmla="*/ 1444625 w 4867275"/>
              <a:gd name="connsiteY3" fmla="*/ 6858000 h 6858000"/>
              <a:gd name="connsiteX4" fmla="*/ 0 w 4867275"/>
              <a:gd name="connsiteY4" fmla="*/ 6858000 h 6858000"/>
              <a:gd name="connsiteX5" fmla="*/ 0 w 4867275"/>
              <a:gd name="connsiteY5" fmla="*/ 0 h 6858000"/>
              <a:gd name="connsiteX0" fmla="*/ 0 w 6324600"/>
              <a:gd name="connsiteY0" fmla="*/ 0 h 6858000"/>
              <a:gd name="connsiteX1" fmla="*/ 4867275 w 6324600"/>
              <a:gd name="connsiteY1" fmla="*/ 0 h 6858000"/>
              <a:gd name="connsiteX2" fmla="*/ 6324600 w 6324600"/>
              <a:gd name="connsiteY2" fmla="*/ 2019300 h 6858000"/>
              <a:gd name="connsiteX3" fmla="*/ 1444625 w 6324600"/>
              <a:gd name="connsiteY3" fmla="*/ 6858000 h 6858000"/>
              <a:gd name="connsiteX4" fmla="*/ 0 w 6324600"/>
              <a:gd name="connsiteY4" fmla="*/ 6858000 h 6858000"/>
              <a:gd name="connsiteX5" fmla="*/ 0 w 6324600"/>
              <a:gd name="connsiteY5" fmla="*/ 0 h 6858000"/>
              <a:gd name="connsiteX0" fmla="*/ 0 w 6324600"/>
              <a:gd name="connsiteY0" fmla="*/ 0 h 6858000"/>
              <a:gd name="connsiteX1" fmla="*/ 4867275 w 6324600"/>
              <a:gd name="connsiteY1" fmla="*/ 0 h 6858000"/>
              <a:gd name="connsiteX2" fmla="*/ 6324600 w 6324600"/>
              <a:gd name="connsiteY2" fmla="*/ 2019300 h 6858000"/>
              <a:gd name="connsiteX3" fmla="*/ 1412875 w 6324600"/>
              <a:gd name="connsiteY3" fmla="*/ 6858000 h 6858000"/>
              <a:gd name="connsiteX4" fmla="*/ 0 w 6324600"/>
              <a:gd name="connsiteY4" fmla="*/ 6858000 h 6858000"/>
              <a:gd name="connsiteX5" fmla="*/ 0 w 6324600"/>
              <a:gd name="connsiteY5" fmla="*/ 0 h 6858000"/>
              <a:gd name="connsiteX0" fmla="*/ 0 w 6299200"/>
              <a:gd name="connsiteY0" fmla="*/ 0 h 6858000"/>
              <a:gd name="connsiteX1" fmla="*/ 4867275 w 6299200"/>
              <a:gd name="connsiteY1" fmla="*/ 0 h 6858000"/>
              <a:gd name="connsiteX2" fmla="*/ 6299200 w 6299200"/>
              <a:gd name="connsiteY2" fmla="*/ 2025650 h 6858000"/>
              <a:gd name="connsiteX3" fmla="*/ 1412875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299200"/>
              <a:gd name="connsiteY0" fmla="*/ 0 h 6858000"/>
              <a:gd name="connsiteX1" fmla="*/ 4867275 w 6299200"/>
              <a:gd name="connsiteY1" fmla="*/ 0 h 6858000"/>
              <a:gd name="connsiteX2" fmla="*/ 6299200 w 6299200"/>
              <a:gd name="connsiteY2" fmla="*/ 2019697 h 6858000"/>
              <a:gd name="connsiteX3" fmla="*/ 1412875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299200"/>
              <a:gd name="connsiteY0" fmla="*/ 0 h 6858000"/>
              <a:gd name="connsiteX1" fmla="*/ 4852988 w 6299200"/>
              <a:gd name="connsiteY1" fmla="*/ 0 h 6858000"/>
              <a:gd name="connsiteX2" fmla="*/ 6299200 w 6299200"/>
              <a:gd name="connsiteY2" fmla="*/ 2019697 h 6858000"/>
              <a:gd name="connsiteX3" fmla="*/ 1412875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299200"/>
              <a:gd name="connsiteY0" fmla="*/ 0 h 6858000"/>
              <a:gd name="connsiteX1" fmla="*/ 4866085 w 6299200"/>
              <a:gd name="connsiteY1" fmla="*/ 0 h 6858000"/>
              <a:gd name="connsiteX2" fmla="*/ 6299200 w 6299200"/>
              <a:gd name="connsiteY2" fmla="*/ 2019697 h 6858000"/>
              <a:gd name="connsiteX3" fmla="*/ 1412875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299200"/>
              <a:gd name="connsiteY0" fmla="*/ 0 h 6858000"/>
              <a:gd name="connsiteX1" fmla="*/ 4866085 w 6299200"/>
              <a:gd name="connsiteY1" fmla="*/ 0 h 6858000"/>
              <a:gd name="connsiteX2" fmla="*/ 6299200 w 6299200"/>
              <a:gd name="connsiteY2" fmla="*/ 2019697 h 6858000"/>
              <a:gd name="connsiteX3" fmla="*/ 1396206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299200"/>
              <a:gd name="connsiteY0" fmla="*/ 0 h 6858000"/>
              <a:gd name="connsiteX1" fmla="*/ 4866085 w 6299200"/>
              <a:gd name="connsiteY1" fmla="*/ 0 h 6858000"/>
              <a:gd name="connsiteX2" fmla="*/ 6299200 w 6299200"/>
              <a:gd name="connsiteY2" fmla="*/ 2019697 h 6858000"/>
              <a:gd name="connsiteX3" fmla="*/ 1417638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9200" h="6858000">
                <a:moveTo>
                  <a:pt x="0" y="0"/>
                </a:moveTo>
                <a:lnTo>
                  <a:pt x="4866085" y="0"/>
                </a:lnTo>
                <a:lnTo>
                  <a:pt x="6299200" y="2019697"/>
                </a:lnTo>
                <a:lnTo>
                  <a:pt x="141763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th-TH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4211702"/>
            <a:ext cx="5945150" cy="1791168"/>
          </a:xfr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72000" rIns="108000" bIns="72000" rtlCol="0" anchor="ctr">
            <a:noAutofit/>
          </a:bodyPr>
          <a:lstStyle>
            <a:lvl1pPr algn="ctr">
              <a:defRPr lang="en-US" sz="24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>
              <a:defRPr lang="en-US" sz="1800">
                <a:solidFill>
                  <a:schemeClr val="lt1"/>
                </a:solidFill>
              </a:defRPr>
            </a:lvl2pPr>
            <a:lvl3pPr>
              <a:defRPr lang="en-US" sz="1800">
                <a:solidFill>
                  <a:schemeClr val="lt1"/>
                </a:solidFill>
              </a:defRPr>
            </a:lvl3pPr>
            <a:lvl4pPr>
              <a:defRPr lang="en-US" sz="180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970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8" y="6337168"/>
            <a:ext cx="915001" cy="291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C595-0142-C743-9FB1-9D0A9297EB42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 flipH="1">
            <a:off x="12460817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Only 2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8" y="6337168"/>
            <a:ext cx="915001" cy="291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1FA1-EA4D-E941-BF29-D857147C276E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 flipH="1">
            <a:off x="12460817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Only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3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D53C-C9C0-F948-9980-A25934B4997C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Blank 2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8" y="6337168"/>
            <a:ext cx="915001" cy="29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8" y="6337168"/>
            <a:ext cx="915001" cy="29184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E5F9-8A09-2041-8BBE-4BD4EF179D6A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 flipH="1">
            <a:off x="12460817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Blank 3</a:t>
            </a:r>
          </a:p>
        </p:txBody>
      </p:sp>
    </p:spTree>
    <p:extLst>
      <p:ext uri="{BB962C8B-B14F-4D97-AF65-F5344CB8AC3E}">
        <p14:creationId xmlns:p14="http://schemas.microsoft.com/office/powerpoint/2010/main" val="41577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B54-76C0-E144-BD9E-6F0D55512897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Image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B45C35-5326-4A82-A0B7-CABBBAA12B9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42865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17-78E4-E947-A422-0904EE07F90E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Image +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D87CF3F-AEA1-4690-9319-8B149DC2430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30275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8BC-547A-4C46-B688-5DB5C059C08E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8" y="0"/>
            <a:ext cx="21298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Full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image with content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369383"/>
            <a:ext cx="5945145" cy="4572000"/>
          </a:xfr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0" rIns="972000" rtlCol="0" anchor="ctr"/>
          <a:lstStyle>
            <a:lvl1pPr>
              <a:defRPr lang="en-US" b="0" dirty="0">
                <a:solidFill>
                  <a:schemeClr val="lt1"/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79B8D6A-5C3E-44B9-BFF2-9A1C033B7EB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20236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 - Waterp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D596B7-E611-4C44-A3ED-006F8F62DF7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25940-CDBF-45F9-B808-76A294518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4"/>
            <a:ext cx="5716484" cy="1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aterp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D893-F351-8348-A5D2-4F881834AB6F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Quote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98D608-A3A0-46E0-B2A4-71A481815CEC}"/>
              </a:ext>
            </a:extLst>
          </p:cNvPr>
          <p:cNvCxnSpPr/>
          <p:nvPr userDrawn="1"/>
        </p:nvCxnSpPr>
        <p:spPr>
          <a:xfrm>
            <a:off x="5638680" y="3897135"/>
            <a:ext cx="914638" cy="0"/>
          </a:xfrm>
          <a:prstGeom prst="line">
            <a:avLst/>
          </a:prstGeom>
          <a:ln w="127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838BBB6-4505-4727-A102-E2EC863F1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199" y="2489731"/>
            <a:ext cx="10667603" cy="1117600"/>
          </a:xfrm>
        </p:spPr>
        <p:txBody>
          <a:bodyPr anchor="b"/>
          <a:lstStyle>
            <a:lvl1pPr algn="ctr"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th-TH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6D75260-22A4-4AD7-838A-48419AD537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199" y="4199998"/>
            <a:ext cx="10667603" cy="431773"/>
          </a:xfrm>
        </p:spPr>
        <p:txBody>
          <a:bodyPr anchor="t"/>
          <a:lstStyle>
            <a:lvl1pPr algn="ct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3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41C-CB61-2542-A89B-00468C1BB783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Content and two images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11793" y="363071"/>
            <a:ext cx="11368413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837428" y="1759132"/>
            <a:ext cx="713299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17264" y="1894118"/>
            <a:ext cx="0" cy="4005943"/>
          </a:xfrm>
          <a:prstGeom prst="line">
            <a:avLst/>
          </a:prstGeom>
          <a:ln w="50800" cap="flat">
            <a:solidFill>
              <a:schemeClr val="bg1">
                <a:lumMod val="9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623732" y="1759133"/>
            <a:ext cx="2730838" cy="1986391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8623732" y="4016480"/>
            <a:ext cx="2730838" cy="1986391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rior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C90B-1D1E-2E4E-A9A0-2460D263BA52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Key priorities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11793" y="363071"/>
            <a:ext cx="11368413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837428" y="1759132"/>
            <a:ext cx="713299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17264" y="1894118"/>
            <a:ext cx="0" cy="4005943"/>
          </a:xfrm>
          <a:prstGeom prst="line">
            <a:avLst/>
          </a:prstGeom>
          <a:ln w="50800" cap="flat">
            <a:solidFill>
              <a:schemeClr val="bg1">
                <a:lumMod val="9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623732" y="1759133"/>
            <a:ext cx="2730838" cy="129666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8623732" y="3232671"/>
            <a:ext cx="2730838" cy="129666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8623732" y="4706208"/>
            <a:ext cx="2730838" cy="129666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bsite Gr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 flipH="1">
            <a:off x="2" y="0"/>
            <a:ext cx="12192000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77E9-AD92-1A49-921C-AE78FA601C2D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Website Grab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 userDrawn="1"/>
        </p:nvSpPr>
        <p:spPr>
          <a:xfrm flipH="1">
            <a:off x="1" y="893"/>
            <a:ext cx="10775789" cy="6856214"/>
          </a:xfrm>
          <a:custGeom>
            <a:avLst/>
            <a:gdLst>
              <a:gd name="connsiteX0" fmla="*/ 3451780 w 10772983"/>
              <a:gd name="connsiteY0" fmla="*/ 0 h 6856214"/>
              <a:gd name="connsiteX1" fmla="*/ 10772983 w 10772983"/>
              <a:gd name="connsiteY1" fmla="*/ 0 h 6856214"/>
              <a:gd name="connsiteX2" fmla="*/ 10772983 w 10772983"/>
              <a:gd name="connsiteY2" fmla="*/ 6856214 h 6856214"/>
              <a:gd name="connsiteX3" fmla="*/ 0 w 10772983"/>
              <a:gd name="connsiteY3" fmla="*/ 6856214 h 6856214"/>
              <a:gd name="connsiteX4" fmla="*/ 4882252 w 10772983"/>
              <a:gd name="connsiteY4" fmla="*/ 2019829 h 68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983" h="6856214">
                <a:moveTo>
                  <a:pt x="3451780" y="0"/>
                </a:moveTo>
                <a:lnTo>
                  <a:pt x="10772983" y="0"/>
                </a:lnTo>
                <a:lnTo>
                  <a:pt x="10772983" y="6856214"/>
                </a:lnTo>
                <a:lnTo>
                  <a:pt x="0" y="6856214"/>
                </a:lnTo>
                <a:lnTo>
                  <a:pt x="4882252" y="20198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 userDrawn="1">
            <p:ph type="title"/>
          </p:nvPr>
        </p:nvSpPr>
        <p:spPr>
          <a:xfrm>
            <a:off x="757905" y="481006"/>
            <a:ext cx="4968740" cy="6980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57541" y="1369383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8"/>
          <p:cNvSpPr>
            <a:spLocks noGrp="1"/>
          </p:cNvSpPr>
          <p:nvPr userDrawn="1">
            <p:ph type="pic" sz="quarter" idx="15"/>
          </p:nvPr>
        </p:nvSpPr>
        <p:spPr>
          <a:xfrm>
            <a:off x="837428" y="1759135"/>
            <a:ext cx="10517143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3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37428" y="6148154"/>
            <a:ext cx="10517143" cy="240520"/>
          </a:xfrm>
        </p:spPr>
        <p:txBody>
          <a:bodyPr vert="horz" lIns="0" tIns="0" rIns="45720" bIns="0" rtlCol="0">
            <a:noAutofit/>
          </a:bodyPr>
          <a:lstStyle>
            <a:lvl1pPr algn="ctr">
              <a:defRPr lang="en-US" sz="1400" b="0" i="1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8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D178-6F9B-254B-92C3-90CB8C2E7071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Two Images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37428" y="1759135"/>
            <a:ext cx="4896651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457920" y="1759135"/>
            <a:ext cx="4896651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B147-F88A-834F-8C70-76B127EC73E3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Three Images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37428" y="1759135"/>
            <a:ext cx="3208781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91609" y="1759135"/>
            <a:ext cx="3208781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132068" y="1759135"/>
            <a:ext cx="3208781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AD7-E6E4-2E4B-A951-8627830650DE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Four Images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37428" y="1773199"/>
            <a:ext cx="5104048" cy="1975612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250523" y="1773198"/>
            <a:ext cx="5104048" cy="1975612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250523" y="4027259"/>
            <a:ext cx="5104048" cy="1975612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837429" y="4027259"/>
            <a:ext cx="5104048" cy="1975612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2C40-098D-F34A-857E-124066E9DDF2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WATER FLOSSERS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16020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 - Water Flos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039672-B580-4B4A-8359-C1901A5DE9B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CBC62-7927-436A-93CA-62DDC8BA7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4"/>
            <a:ext cx="5716484" cy="1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ater Flos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B2E5A-3E6F-434D-9B1C-61256E1B2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5" y="2807056"/>
            <a:ext cx="3899904" cy="124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580" y="2072842"/>
            <a:ext cx="3899904" cy="1872423"/>
          </a:xfrm>
        </p:spPr>
        <p:txBody>
          <a:bodyPr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95AEE-8DF4-49AC-B260-5E9732DBCFED}"/>
              </a:ext>
            </a:extLst>
          </p:cNvPr>
          <p:cNvCxnSpPr/>
          <p:nvPr userDrawn="1"/>
        </p:nvCxnSpPr>
        <p:spPr>
          <a:xfrm>
            <a:off x="7527533" y="4175560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B2E5A-3E6F-434D-9B1C-61256E1B2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5" y="2807056"/>
            <a:ext cx="3899904" cy="124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580" y="2072842"/>
            <a:ext cx="3899904" cy="1872423"/>
          </a:xfrm>
        </p:spPr>
        <p:txBody>
          <a:bodyPr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95AEE-8DF4-49AC-B260-5E9732DBCFED}"/>
              </a:ext>
            </a:extLst>
          </p:cNvPr>
          <p:cNvCxnSpPr/>
          <p:nvPr userDrawn="1"/>
        </p:nvCxnSpPr>
        <p:spPr>
          <a:xfrm>
            <a:off x="7527533" y="4175560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 - Water Flos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C9A07D0-55C3-448A-85F1-DFD26A0D72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30000"/>
              <a:buFont typeface=".AppleSystemUIFont" charset="-12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this box, right click, select “Bring to Front.” </a:t>
            </a:r>
            <a:br>
              <a:rPr lang="en-US" dirty="0"/>
            </a:br>
            <a:r>
              <a:rPr lang="en-US" dirty="0"/>
              <a:t>2. Click the image icon to browse to your preferred image. 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016" y="1"/>
            <a:ext cx="7371984" cy="6858000"/>
          </a:xfrm>
          <a:custGeom>
            <a:avLst/>
            <a:gdLst>
              <a:gd name="connsiteX0" fmla="*/ 0 w 7370064"/>
              <a:gd name="connsiteY0" fmla="*/ 0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0 w 7370064"/>
              <a:gd name="connsiteY4" fmla="*/ 0 h 6857999"/>
              <a:gd name="connsiteX0" fmla="*/ 3163018 w 7370064"/>
              <a:gd name="connsiteY0" fmla="*/ 0 h 6881003"/>
              <a:gd name="connsiteX1" fmla="*/ 7370064 w 7370064"/>
              <a:gd name="connsiteY1" fmla="*/ 23004 h 6881003"/>
              <a:gd name="connsiteX2" fmla="*/ 7370064 w 7370064"/>
              <a:gd name="connsiteY2" fmla="*/ 6881003 h 6881003"/>
              <a:gd name="connsiteX3" fmla="*/ 0 w 7370064"/>
              <a:gd name="connsiteY3" fmla="*/ 6881003 h 6881003"/>
              <a:gd name="connsiteX4" fmla="*/ 3163018 w 7370064"/>
              <a:gd name="connsiteY4" fmla="*/ 0 h 6881003"/>
              <a:gd name="connsiteX0" fmla="*/ 2789207 w 7370064"/>
              <a:gd name="connsiteY0" fmla="*/ 11501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2789207 w 7370064"/>
              <a:gd name="connsiteY4" fmla="*/ 11501 h 6857999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  <a:gd name="connsiteX0" fmla="*/ 2932981 w 7370064"/>
              <a:gd name="connsiteY0" fmla="*/ 0 h 6869502"/>
              <a:gd name="connsiteX1" fmla="*/ 7370064 w 7370064"/>
              <a:gd name="connsiteY1" fmla="*/ 11503 h 6869502"/>
              <a:gd name="connsiteX2" fmla="*/ 7370064 w 7370064"/>
              <a:gd name="connsiteY2" fmla="*/ 6869502 h 6869502"/>
              <a:gd name="connsiteX3" fmla="*/ 0 w 7370064"/>
              <a:gd name="connsiteY3" fmla="*/ 6869502 h 6869502"/>
              <a:gd name="connsiteX4" fmla="*/ 2932981 w 7370064"/>
              <a:gd name="connsiteY4" fmla="*/ 0 h 6869502"/>
              <a:gd name="connsiteX0" fmla="*/ 2789207 w 7370064"/>
              <a:gd name="connsiteY0" fmla="*/ 0 h 6863751"/>
              <a:gd name="connsiteX1" fmla="*/ 7370064 w 7370064"/>
              <a:gd name="connsiteY1" fmla="*/ 5752 h 6863751"/>
              <a:gd name="connsiteX2" fmla="*/ 7370064 w 7370064"/>
              <a:gd name="connsiteY2" fmla="*/ 6863751 h 6863751"/>
              <a:gd name="connsiteX3" fmla="*/ 0 w 7370064"/>
              <a:gd name="connsiteY3" fmla="*/ 6863751 h 6863751"/>
              <a:gd name="connsiteX4" fmla="*/ 2789207 w 7370064"/>
              <a:gd name="connsiteY4" fmla="*/ 0 h 6863751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0064" h="6858000">
                <a:moveTo>
                  <a:pt x="2789207" y="0"/>
                </a:moveTo>
                <a:lnTo>
                  <a:pt x="7370064" y="1"/>
                </a:lnTo>
                <a:lnTo>
                  <a:pt x="7370064" y="6858000"/>
                </a:lnTo>
                <a:lnTo>
                  <a:pt x="0" y="6858000"/>
                </a:lnTo>
                <a:lnTo>
                  <a:pt x="2789207" y="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lIns="2679192" bIns="2926080"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3BB4-9802-405E-9332-823C8EC96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045" y="2807360"/>
            <a:ext cx="3899949" cy="12435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E8221C-F354-45E1-8354-DB84549B8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7533" y="4166416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40224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Water Flos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2B023-9EA4-446B-8FFF-85DF5E4CE0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CCB2C-753E-4DFC-8644-4A3922F63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7"/>
            <a:ext cx="915005" cy="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Image - Water Flos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1780E7C-9ACB-4C12-9D62-28F6291613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the colored box, right click, select “Send to Back.” </a:t>
            </a:r>
            <a:br>
              <a:rPr lang="en-US" dirty="0"/>
            </a:br>
            <a:r>
              <a:rPr lang="en-US" dirty="0"/>
              <a:t>2. Click the image icon to browse to your preferred image.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  <a:solidFill>
            <a:schemeClr val="accent2">
              <a:alpha val="85000"/>
            </a:schemeClr>
          </a:solidFill>
        </p:spPr>
        <p:txBody>
          <a:bodyPr lIns="1152144" rIns="914400" bIns="2807208"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6303DFF-8311-4B85-B15F-7F39E7423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0060" y="4174381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0597E0B-93D4-4E7D-885C-5F9F3F3AEB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28504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B168-8E76-CC4B-88CD-566D023F8036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SONIC-FUSION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14072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 - Sonic 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DD8C3-01C0-402D-9363-B5C9DF93FC2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B1E04-0C4C-4ED4-85EE-76C1203563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4"/>
            <a:ext cx="5716484" cy="1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onic 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B2E5A-3E6F-434D-9B1C-61256E1B2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5" y="2807056"/>
            <a:ext cx="3899904" cy="124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580" y="2072842"/>
            <a:ext cx="3899904" cy="1872423"/>
          </a:xfrm>
        </p:spPr>
        <p:txBody>
          <a:bodyPr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95AEE-8DF4-49AC-B260-5E9732DBCFED}"/>
              </a:ext>
            </a:extLst>
          </p:cNvPr>
          <p:cNvCxnSpPr/>
          <p:nvPr userDrawn="1"/>
        </p:nvCxnSpPr>
        <p:spPr>
          <a:xfrm>
            <a:off x="7527533" y="4175560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4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 - Sonic 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524FD7C-6BA9-4B25-9A36-0C91784EDB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30000"/>
              <a:buFont typeface=".AppleSystemUIFont" charset="-12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this box, right click, select “Bring to Front.” </a:t>
            </a:r>
            <a:br>
              <a:rPr lang="en-US" dirty="0"/>
            </a:br>
            <a:r>
              <a:rPr lang="en-US" dirty="0"/>
              <a:t>2. Click the image icon to browse to your preferred image. 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016" y="1"/>
            <a:ext cx="7371984" cy="6858000"/>
          </a:xfrm>
          <a:custGeom>
            <a:avLst/>
            <a:gdLst>
              <a:gd name="connsiteX0" fmla="*/ 0 w 7370064"/>
              <a:gd name="connsiteY0" fmla="*/ 0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0 w 7370064"/>
              <a:gd name="connsiteY4" fmla="*/ 0 h 6857999"/>
              <a:gd name="connsiteX0" fmla="*/ 3163018 w 7370064"/>
              <a:gd name="connsiteY0" fmla="*/ 0 h 6881003"/>
              <a:gd name="connsiteX1" fmla="*/ 7370064 w 7370064"/>
              <a:gd name="connsiteY1" fmla="*/ 23004 h 6881003"/>
              <a:gd name="connsiteX2" fmla="*/ 7370064 w 7370064"/>
              <a:gd name="connsiteY2" fmla="*/ 6881003 h 6881003"/>
              <a:gd name="connsiteX3" fmla="*/ 0 w 7370064"/>
              <a:gd name="connsiteY3" fmla="*/ 6881003 h 6881003"/>
              <a:gd name="connsiteX4" fmla="*/ 3163018 w 7370064"/>
              <a:gd name="connsiteY4" fmla="*/ 0 h 6881003"/>
              <a:gd name="connsiteX0" fmla="*/ 2789207 w 7370064"/>
              <a:gd name="connsiteY0" fmla="*/ 11501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2789207 w 7370064"/>
              <a:gd name="connsiteY4" fmla="*/ 11501 h 6857999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  <a:gd name="connsiteX0" fmla="*/ 2932981 w 7370064"/>
              <a:gd name="connsiteY0" fmla="*/ 0 h 6869502"/>
              <a:gd name="connsiteX1" fmla="*/ 7370064 w 7370064"/>
              <a:gd name="connsiteY1" fmla="*/ 11503 h 6869502"/>
              <a:gd name="connsiteX2" fmla="*/ 7370064 w 7370064"/>
              <a:gd name="connsiteY2" fmla="*/ 6869502 h 6869502"/>
              <a:gd name="connsiteX3" fmla="*/ 0 w 7370064"/>
              <a:gd name="connsiteY3" fmla="*/ 6869502 h 6869502"/>
              <a:gd name="connsiteX4" fmla="*/ 2932981 w 7370064"/>
              <a:gd name="connsiteY4" fmla="*/ 0 h 6869502"/>
              <a:gd name="connsiteX0" fmla="*/ 2789207 w 7370064"/>
              <a:gd name="connsiteY0" fmla="*/ 0 h 6863751"/>
              <a:gd name="connsiteX1" fmla="*/ 7370064 w 7370064"/>
              <a:gd name="connsiteY1" fmla="*/ 5752 h 6863751"/>
              <a:gd name="connsiteX2" fmla="*/ 7370064 w 7370064"/>
              <a:gd name="connsiteY2" fmla="*/ 6863751 h 6863751"/>
              <a:gd name="connsiteX3" fmla="*/ 0 w 7370064"/>
              <a:gd name="connsiteY3" fmla="*/ 6863751 h 6863751"/>
              <a:gd name="connsiteX4" fmla="*/ 2789207 w 7370064"/>
              <a:gd name="connsiteY4" fmla="*/ 0 h 6863751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0064" h="6858000">
                <a:moveTo>
                  <a:pt x="2789207" y="0"/>
                </a:moveTo>
                <a:lnTo>
                  <a:pt x="7370064" y="1"/>
                </a:lnTo>
                <a:lnTo>
                  <a:pt x="7370064" y="6858000"/>
                </a:lnTo>
                <a:lnTo>
                  <a:pt x="0" y="6858000"/>
                </a:lnTo>
                <a:lnTo>
                  <a:pt x="2789207" y="0"/>
                </a:lnTo>
                <a:close/>
              </a:path>
            </a:pathLst>
          </a:custGeom>
          <a:solidFill>
            <a:schemeClr val="accent5">
              <a:alpha val="85000"/>
            </a:schemeClr>
          </a:solidFill>
        </p:spPr>
        <p:txBody>
          <a:bodyPr lIns="2679192" bIns="2926080"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3BB4-9802-405E-9332-823C8EC96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045" y="2807360"/>
            <a:ext cx="3899949" cy="12435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E8221C-F354-45E1-8354-DB84549B8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7533" y="4166416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1865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Sonic 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2B023-9EA4-446B-8FFF-85DF5E4CE0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CCB2C-753E-4DFC-8644-4A3922F63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7"/>
            <a:ext cx="915005" cy="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Image - Sonic 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5C00A49-6E54-49E7-AE45-B7843FF926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the colored box, right click, select “Send to Back.” </a:t>
            </a:r>
            <a:br>
              <a:rPr lang="en-US" dirty="0"/>
            </a:br>
            <a:r>
              <a:rPr lang="en-US" dirty="0"/>
              <a:t>2. Click the image icon to browse to your preferred image.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  <a:solidFill>
            <a:schemeClr val="accent5">
              <a:alpha val="85000"/>
            </a:schemeClr>
          </a:solidFill>
        </p:spPr>
        <p:txBody>
          <a:bodyPr lIns="1152144" rIns="914400" bIns="2807208"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6303DFF-8311-4B85-B15F-7F39E7423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0060" y="4174381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0597E0B-93D4-4E7D-885C-5F9F3F3AEB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34490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DA2E-C090-C246-83FB-4E69B9CD2F42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COMPLETE CARE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16903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 - PARTIAL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EAA3F61-6250-4D61-9826-539224F8E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30000"/>
              <a:buFont typeface=".AppleSystemUIFont" charset="-12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this box, right click, select “Bring to Front.” </a:t>
            </a:r>
            <a:br>
              <a:rPr lang="en-US" dirty="0"/>
            </a:br>
            <a:r>
              <a:rPr lang="en-US" dirty="0"/>
              <a:t>2. Click the image icon to browse to your preferred image. 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016" y="1"/>
            <a:ext cx="7371984" cy="6858000"/>
          </a:xfrm>
          <a:custGeom>
            <a:avLst/>
            <a:gdLst>
              <a:gd name="connsiteX0" fmla="*/ 0 w 7370064"/>
              <a:gd name="connsiteY0" fmla="*/ 0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0 w 7370064"/>
              <a:gd name="connsiteY4" fmla="*/ 0 h 6857999"/>
              <a:gd name="connsiteX0" fmla="*/ 3163018 w 7370064"/>
              <a:gd name="connsiteY0" fmla="*/ 0 h 6881003"/>
              <a:gd name="connsiteX1" fmla="*/ 7370064 w 7370064"/>
              <a:gd name="connsiteY1" fmla="*/ 23004 h 6881003"/>
              <a:gd name="connsiteX2" fmla="*/ 7370064 w 7370064"/>
              <a:gd name="connsiteY2" fmla="*/ 6881003 h 6881003"/>
              <a:gd name="connsiteX3" fmla="*/ 0 w 7370064"/>
              <a:gd name="connsiteY3" fmla="*/ 6881003 h 6881003"/>
              <a:gd name="connsiteX4" fmla="*/ 3163018 w 7370064"/>
              <a:gd name="connsiteY4" fmla="*/ 0 h 6881003"/>
              <a:gd name="connsiteX0" fmla="*/ 2789207 w 7370064"/>
              <a:gd name="connsiteY0" fmla="*/ 11501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2789207 w 7370064"/>
              <a:gd name="connsiteY4" fmla="*/ 11501 h 6857999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  <a:gd name="connsiteX0" fmla="*/ 2932981 w 7370064"/>
              <a:gd name="connsiteY0" fmla="*/ 0 h 6869502"/>
              <a:gd name="connsiteX1" fmla="*/ 7370064 w 7370064"/>
              <a:gd name="connsiteY1" fmla="*/ 11503 h 6869502"/>
              <a:gd name="connsiteX2" fmla="*/ 7370064 w 7370064"/>
              <a:gd name="connsiteY2" fmla="*/ 6869502 h 6869502"/>
              <a:gd name="connsiteX3" fmla="*/ 0 w 7370064"/>
              <a:gd name="connsiteY3" fmla="*/ 6869502 h 6869502"/>
              <a:gd name="connsiteX4" fmla="*/ 2932981 w 7370064"/>
              <a:gd name="connsiteY4" fmla="*/ 0 h 6869502"/>
              <a:gd name="connsiteX0" fmla="*/ 2789207 w 7370064"/>
              <a:gd name="connsiteY0" fmla="*/ 0 h 6863751"/>
              <a:gd name="connsiteX1" fmla="*/ 7370064 w 7370064"/>
              <a:gd name="connsiteY1" fmla="*/ 5752 h 6863751"/>
              <a:gd name="connsiteX2" fmla="*/ 7370064 w 7370064"/>
              <a:gd name="connsiteY2" fmla="*/ 6863751 h 6863751"/>
              <a:gd name="connsiteX3" fmla="*/ 0 w 7370064"/>
              <a:gd name="connsiteY3" fmla="*/ 6863751 h 6863751"/>
              <a:gd name="connsiteX4" fmla="*/ 2789207 w 7370064"/>
              <a:gd name="connsiteY4" fmla="*/ 0 h 6863751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0064" h="6858000">
                <a:moveTo>
                  <a:pt x="2789207" y="0"/>
                </a:moveTo>
                <a:lnTo>
                  <a:pt x="7370064" y="1"/>
                </a:lnTo>
                <a:lnTo>
                  <a:pt x="7370064" y="6858000"/>
                </a:lnTo>
                <a:lnTo>
                  <a:pt x="0" y="6858000"/>
                </a:lnTo>
                <a:lnTo>
                  <a:pt x="2789207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lIns="2679192" bIns="2926080"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3BB4-9802-405E-9332-823C8EC96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045" y="2807360"/>
            <a:ext cx="3899949" cy="12435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E8221C-F354-45E1-8354-DB84549B8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7533" y="4166416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40117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 - Complet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DD8C3-01C0-402D-9363-B5C9DF93FC2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B1E04-0C4C-4ED4-85EE-76C1203563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4"/>
            <a:ext cx="5716484" cy="1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Complet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B2E5A-3E6F-434D-9B1C-61256E1B2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5" y="2807056"/>
            <a:ext cx="3899904" cy="124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580" y="2072842"/>
            <a:ext cx="3899904" cy="1872423"/>
          </a:xfrm>
        </p:spPr>
        <p:txBody>
          <a:bodyPr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95AEE-8DF4-49AC-B260-5E9732DBCFED}"/>
              </a:ext>
            </a:extLst>
          </p:cNvPr>
          <p:cNvCxnSpPr/>
          <p:nvPr userDrawn="1"/>
        </p:nvCxnSpPr>
        <p:spPr>
          <a:xfrm>
            <a:off x="7527533" y="4175560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 - Complet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1F485AA-2357-40B7-A57A-6085FE277A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30000"/>
              <a:buFont typeface=".AppleSystemUIFont" charset="-12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this box, right click, select “Bring to Front.” </a:t>
            </a:r>
            <a:br>
              <a:rPr lang="en-US" dirty="0"/>
            </a:br>
            <a:r>
              <a:rPr lang="en-US" dirty="0"/>
              <a:t>2. Click the image icon to browse to your preferred image. 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016" y="1"/>
            <a:ext cx="7371984" cy="6858000"/>
          </a:xfrm>
          <a:custGeom>
            <a:avLst/>
            <a:gdLst>
              <a:gd name="connsiteX0" fmla="*/ 0 w 7370064"/>
              <a:gd name="connsiteY0" fmla="*/ 0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0 w 7370064"/>
              <a:gd name="connsiteY4" fmla="*/ 0 h 6857999"/>
              <a:gd name="connsiteX0" fmla="*/ 3163018 w 7370064"/>
              <a:gd name="connsiteY0" fmla="*/ 0 h 6881003"/>
              <a:gd name="connsiteX1" fmla="*/ 7370064 w 7370064"/>
              <a:gd name="connsiteY1" fmla="*/ 23004 h 6881003"/>
              <a:gd name="connsiteX2" fmla="*/ 7370064 w 7370064"/>
              <a:gd name="connsiteY2" fmla="*/ 6881003 h 6881003"/>
              <a:gd name="connsiteX3" fmla="*/ 0 w 7370064"/>
              <a:gd name="connsiteY3" fmla="*/ 6881003 h 6881003"/>
              <a:gd name="connsiteX4" fmla="*/ 3163018 w 7370064"/>
              <a:gd name="connsiteY4" fmla="*/ 0 h 6881003"/>
              <a:gd name="connsiteX0" fmla="*/ 2789207 w 7370064"/>
              <a:gd name="connsiteY0" fmla="*/ 11501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2789207 w 7370064"/>
              <a:gd name="connsiteY4" fmla="*/ 11501 h 6857999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  <a:gd name="connsiteX0" fmla="*/ 2932981 w 7370064"/>
              <a:gd name="connsiteY0" fmla="*/ 0 h 6869502"/>
              <a:gd name="connsiteX1" fmla="*/ 7370064 w 7370064"/>
              <a:gd name="connsiteY1" fmla="*/ 11503 h 6869502"/>
              <a:gd name="connsiteX2" fmla="*/ 7370064 w 7370064"/>
              <a:gd name="connsiteY2" fmla="*/ 6869502 h 6869502"/>
              <a:gd name="connsiteX3" fmla="*/ 0 w 7370064"/>
              <a:gd name="connsiteY3" fmla="*/ 6869502 h 6869502"/>
              <a:gd name="connsiteX4" fmla="*/ 2932981 w 7370064"/>
              <a:gd name="connsiteY4" fmla="*/ 0 h 6869502"/>
              <a:gd name="connsiteX0" fmla="*/ 2789207 w 7370064"/>
              <a:gd name="connsiteY0" fmla="*/ 0 h 6863751"/>
              <a:gd name="connsiteX1" fmla="*/ 7370064 w 7370064"/>
              <a:gd name="connsiteY1" fmla="*/ 5752 h 6863751"/>
              <a:gd name="connsiteX2" fmla="*/ 7370064 w 7370064"/>
              <a:gd name="connsiteY2" fmla="*/ 6863751 h 6863751"/>
              <a:gd name="connsiteX3" fmla="*/ 0 w 7370064"/>
              <a:gd name="connsiteY3" fmla="*/ 6863751 h 6863751"/>
              <a:gd name="connsiteX4" fmla="*/ 2789207 w 7370064"/>
              <a:gd name="connsiteY4" fmla="*/ 0 h 6863751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0064" h="6858000">
                <a:moveTo>
                  <a:pt x="2789207" y="0"/>
                </a:moveTo>
                <a:lnTo>
                  <a:pt x="7370064" y="1"/>
                </a:lnTo>
                <a:lnTo>
                  <a:pt x="7370064" y="6858000"/>
                </a:lnTo>
                <a:lnTo>
                  <a:pt x="0" y="6858000"/>
                </a:lnTo>
                <a:lnTo>
                  <a:pt x="2789207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</p:spPr>
        <p:txBody>
          <a:bodyPr lIns="2679192" bIns="2926080"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3BB4-9802-405E-9332-823C8EC96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045" y="2807360"/>
            <a:ext cx="3899949" cy="12435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E8221C-F354-45E1-8354-DB84549B8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7533" y="4166416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34144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Complet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2B023-9EA4-446B-8FFF-85DF5E4CE0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CCB2C-753E-4DFC-8644-4A3922F63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7"/>
            <a:ext cx="915005" cy="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Image - Complet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DB1D611-B2F9-4378-AD81-B2DC85A759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the colored box, right click, select “Send to Back.” </a:t>
            </a:r>
            <a:br>
              <a:rPr lang="en-US" dirty="0"/>
            </a:br>
            <a:r>
              <a:rPr lang="en-US" dirty="0"/>
              <a:t>2. Click the image icon to browse to your preferred image.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858000"/>
          </a:xfrm>
          <a:solidFill>
            <a:schemeClr val="accent3">
              <a:alpha val="85000"/>
            </a:schemeClr>
          </a:solidFill>
        </p:spPr>
        <p:txBody>
          <a:bodyPr lIns="1152144" rIns="914400" bIns="2807208"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6303DFF-8311-4B85-B15F-7F39E7423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0060" y="4174381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0597E0B-93D4-4E7D-885C-5F9F3F3AEB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9412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1853-AD8E-DD4A-8707-CA59A4E05541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Whitening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27702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 - Whi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DD8C3-01C0-402D-9363-B5C9DF93FC2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B1E04-0C4C-4ED4-85EE-76C1203563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4"/>
            <a:ext cx="5716484" cy="1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B2E5A-3E6F-434D-9B1C-61256E1B2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5" y="2807056"/>
            <a:ext cx="3899904" cy="124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580" y="2072842"/>
            <a:ext cx="3899904" cy="1872423"/>
          </a:xfrm>
        </p:spPr>
        <p:txBody>
          <a:bodyPr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95AEE-8DF4-49AC-B260-5E9732DBCFED}"/>
              </a:ext>
            </a:extLst>
          </p:cNvPr>
          <p:cNvCxnSpPr/>
          <p:nvPr userDrawn="1"/>
        </p:nvCxnSpPr>
        <p:spPr>
          <a:xfrm>
            <a:off x="7527533" y="4175560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 - Whi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2BD43B7-9F68-4658-91F1-ED6C9B956B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30000"/>
              <a:buFont typeface=".AppleSystemUIFont" charset="-12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this box, right click, select “Bring to Front.” </a:t>
            </a:r>
            <a:br>
              <a:rPr lang="en-US" dirty="0"/>
            </a:br>
            <a:r>
              <a:rPr lang="en-US" dirty="0"/>
              <a:t>2. Click the image icon to browse to your preferred image. 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016" y="1"/>
            <a:ext cx="7371984" cy="6858000"/>
          </a:xfrm>
          <a:custGeom>
            <a:avLst/>
            <a:gdLst>
              <a:gd name="connsiteX0" fmla="*/ 0 w 7370064"/>
              <a:gd name="connsiteY0" fmla="*/ 0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0 w 7370064"/>
              <a:gd name="connsiteY4" fmla="*/ 0 h 6857999"/>
              <a:gd name="connsiteX0" fmla="*/ 3163018 w 7370064"/>
              <a:gd name="connsiteY0" fmla="*/ 0 h 6881003"/>
              <a:gd name="connsiteX1" fmla="*/ 7370064 w 7370064"/>
              <a:gd name="connsiteY1" fmla="*/ 23004 h 6881003"/>
              <a:gd name="connsiteX2" fmla="*/ 7370064 w 7370064"/>
              <a:gd name="connsiteY2" fmla="*/ 6881003 h 6881003"/>
              <a:gd name="connsiteX3" fmla="*/ 0 w 7370064"/>
              <a:gd name="connsiteY3" fmla="*/ 6881003 h 6881003"/>
              <a:gd name="connsiteX4" fmla="*/ 3163018 w 7370064"/>
              <a:gd name="connsiteY4" fmla="*/ 0 h 6881003"/>
              <a:gd name="connsiteX0" fmla="*/ 2789207 w 7370064"/>
              <a:gd name="connsiteY0" fmla="*/ 11501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2789207 w 7370064"/>
              <a:gd name="connsiteY4" fmla="*/ 11501 h 6857999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  <a:gd name="connsiteX0" fmla="*/ 2932981 w 7370064"/>
              <a:gd name="connsiteY0" fmla="*/ 0 h 6869502"/>
              <a:gd name="connsiteX1" fmla="*/ 7370064 w 7370064"/>
              <a:gd name="connsiteY1" fmla="*/ 11503 h 6869502"/>
              <a:gd name="connsiteX2" fmla="*/ 7370064 w 7370064"/>
              <a:gd name="connsiteY2" fmla="*/ 6869502 h 6869502"/>
              <a:gd name="connsiteX3" fmla="*/ 0 w 7370064"/>
              <a:gd name="connsiteY3" fmla="*/ 6869502 h 6869502"/>
              <a:gd name="connsiteX4" fmla="*/ 2932981 w 7370064"/>
              <a:gd name="connsiteY4" fmla="*/ 0 h 6869502"/>
              <a:gd name="connsiteX0" fmla="*/ 2789207 w 7370064"/>
              <a:gd name="connsiteY0" fmla="*/ 0 h 6863751"/>
              <a:gd name="connsiteX1" fmla="*/ 7370064 w 7370064"/>
              <a:gd name="connsiteY1" fmla="*/ 5752 h 6863751"/>
              <a:gd name="connsiteX2" fmla="*/ 7370064 w 7370064"/>
              <a:gd name="connsiteY2" fmla="*/ 6863751 h 6863751"/>
              <a:gd name="connsiteX3" fmla="*/ 0 w 7370064"/>
              <a:gd name="connsiteY3" fmla="*/ 6863751 h 6863751"/>
              <a:gd name="connsiteX4" fmla="*/ 2789207 w 7370064"/>
              <a:gd name="connsiteY4" fmla="*/ 0 h 6863751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0064" h="6858000">
                <a:moveTo>
                  <a:pt x="2789207" y="0"/>
                </a:moveTo>
                <a:lnTo>
                  <a:pt x="7370064" y="1"/>
                </a:lnTo>
                <a:lnTo>
                  <a:pt x="7370064" y="6858000"/>
                </a:lnTo>
                <a:lnTo>
                  <a:pt x="0" y="6858000"/>
                </a:lnTo>
                <a:lnTo>
                  <a:pt x="2789207" y="0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</p:spPr>
        <p:txBody>
          <a:bodyPr lIns="2679192" bIns="2926080"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3BB4-9802-405E-9332-823C8EC96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045" y="2807360"/>
            <a:ext cx="3899949" cy="12435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E8221C-F354-45E1-8354-DB84549B8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7533" y="4166416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32301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Whi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2B023-9EA4-446B-8FFF-85DF5E4CE0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CCB2C-753E-4DFC-8644-4A3922F63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7"/>
            <a:ext cx="915005" cy="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87C499-1DD4-4DAA-B792-2848C279AD27}"/>
              </a:ext>
            </a:extLst>
          </p:cNvPr>
          <p:cNvSpPr/>
          <p:nvPr userDrawn="1"/>
        </p:nvSpPr>
        <p:spPr>
          <a:xfrm>
            <a:off x="11143214" y="6407152"/>
            <a:ext cx="674461" cy="228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7ED1D-7AA5-4BAF-8D41-B02351129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Image - Whi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071F523-47C1-4E19-BB08-7A25D3B60D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the colored box, right click, select “Send to Back.” </a:t>
            </a:r>
            <a:br>
              <a:rPr lang="en-US" dirty="0"/>
            </a:br>
            <a:r>
              <a:rPr lang="en-US" dirty="0"/>
              <a:t>2. Click the image icon to browse to your preferred image.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  <a:solidFill>
            <a:schemeClr val="accent4">
              <a:alpha val="85000"/>
            </a:schemeClr>
          </a:solidFill>
        </p:spPr>
        <p:txBody>
          <a:bodyPr lIns="1152144" rIns="914400" bIns="2807208"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6303DFF-8311-4B85-B15F-7F39E7423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0060" y="4174381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0597E0B-93D4-4E7D-885C-5F9F3F3AEB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24521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BCA4-0EC5-A544-A56C-35E4F11906FE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TEMPLATE TOOLS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29089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FD60-6156-0745-A9F9-4B5E704DCE0A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 Vertical Text </a:t>
            </a:r>
          </a:p>
        </p:txBody>
      </p:sp>
    </p:spTree>
    <p:extLst>
      <p:ext uri="{BB962C8B-B14F-4D97-AF65-F5344CB8AC3E}">
        <p14:creationId xmlns:p14="http://schemas.microsoft.com/office/powerpoint/2010/main" val="16460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06940" y="274640"/>
            <a:ext cx="187326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794" y="274640"/>
            <a:ext cx="936340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A2C5-3EAB-5D4E-BADC-5E9F07DFE11F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Vertical 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3336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Grid</a:t>
            </a:r>
          </a:p>
        </p:txBody>
      </p:sp>
      <p:sp>
        <p:nvSpPr>
          <p:cNvPr id="29" name="Title 6"/>
          <p:cNvSpPr txBox="1">
            <a:spLocks/>
          </p:cNvSpPr>
          <p:nvPr userDrawn="1"/>
        </p:nvSpPr>
        <p:spPr>
          <a:xfrm>
            <a:off x="411794" y="363072"/>
            <a:ext cx="1546105" cy="408454"/>
          </a:xfrm>
          <a:prstGeom prst="rect">
            <a:avLst/>
          </a:prstGeom>
        </p:spPr>
        <p:txBody>
          <a:bodyPr vert="horz" lIns="45720" tIns="0" rIns="4572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Grid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" y="0"/>
            <a:ext cx="12192000" cy="6858000"/>
            <a:chOff x="0" y="0"/>
            <a:chExt cx="12188825" cy="6858000"/>
          </a:xfrm>
        </p:grpSpPr>
        <p:grpSp>
          <p:nvGrpSpPr>
            <p:cNvPr id="40" name="Group 39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1731625" y="0"/>
                <a:ext cx="0" cy="685800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0" y="457200"/>
                <a:ext cx="12188825" cy="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57200" y="0"/>
                <a:ext cx="0" cy="685800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0" y="6400800"/>
                <a:ext cx="12188825" cy="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2188825" y="0"/>
                <a:ext cx="0" cy="68580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062942" y="0"/>
                <a:ext cx="0" cy="68580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25884" y="0"/>
                <a:ext cx="0" cy="68580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0" y="0"/>
                <a:ext cx="12188825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0" y="2286000"/>
                <a:ext cx="12188825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0" y="4572000"/>
                <a:ext cx="12188825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0" y="6858000"/>
                <a:ext cx="12188825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094412" y="0"/>
                <a:ext cx="0" cy="685800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0" y="3429000"/>
                <a:ext cx="12188825" cy="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219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6B1-7862-F641-B412-ACEDEF00B8CB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DO NOT USE </a:t>
            </a:r>
            <a:br>
              <a:rPr lang="en-US" sz="9600" dirty="0"/>
            </a:br>
            <a:r>
              <a:rPr lang="en-US" sz="9600" dirty="0"/>
              <a:t>ANY</a:t>
            </a:r>
            <a:r>
              <a:rPr lang="en-US" sz="9600" baseline="0" dirty="0"/>
              <a:t> LAYOUTS </a:t>
            </a:r>
            <a:br>
              <a:rPr lang="en-US" sz="9600" baseline="0" dirty="0"/>
            </a:br>
            <a:r>
              <a:rPr lang="en-US" sz="9600" baseline="0" dirty="0"/>
              <a:t>PAST THIS POINT</a:t>
            </a:r>
            <a:endParaRPr lang="en-US" sz="9600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39964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1B6F-AB26-9D4E-B77D-FFFEB64A219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7400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1B6F-AB26-9D4E-B77D-FFFEB64A219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Image + Title</a:t>
            </a:r>
          </a:p>
        </p:txBody>
      </p:sp>
    </p:spTree>
    <p:extLst>
      <p:ext uri="{BB962C8B-B14F-4D97-AF65-F5344CB8AC3E}">
        <p14:creationId xmlns:p14="http://schemas.microsoft.com/office/powerpoint/2010/main" val="304513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Waterp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2B023-9EA4-446B-8FFF-85DF5E4CE0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7ED58-4EDD-4625-890C-0E7598DFAB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7"/>
            <a:ext cx="915005" cy="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Image - Waterp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23630357-B749-4F5A-8567-0567A63F93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the colored box, right click, select “Send to Back.” </a:t>
            </a:r>
            <a:br>
              <a:rPr lang="en-US" dirty="0"/>
            </a:br>
            <a:r>
              <a:rPr lang="en-US" dirty="0"/>
              <a:t>2. Click the image icon to browse to your preferred image.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858000"/>
          </a:xfrm>
          <a:solidFill>
            <a:schemeClr val="accent1">
              <a:alpha val="85000"/>
            </a:schemeClr>
          </a:solidFill>
        </p:spPr>
        <p:txBody>
          <a:bodyPr lIns="1152144" rIns="914400" bIns="2807208"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6303DFF-8311-4B85-B15F-7F39E7423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0060" y="4174381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0597E0B-93D4-4E7D-885C-5F9F3F3AEB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31286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0F4-39A2-6C4B-82C6-A4D3F271F286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DEFAULT LAYOUTS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3720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793" y="481006"/>
            <a:ext cx="11368413" cy="698057"/>
          </a:xfrm>
          <a:prstGeom prst="rect">
            <a:avLst/>
          </a:prstGeom>
        </p:spPr>
        <p:txBody>
          <a:bodyPr vert="horz" lIns="45720" tIns="0" rIns="4572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428" y="1759134"/>
            <a:ext cx="10517143" cy="4243737"/>
          </a:xfrm>
          <a:prstGeom prst="rect">
            <a:avLst/>
          </a:prstGeom>
        </p:spPr>
        <p:txBody>
          <a:bodyPr vert="horz" lIns="0" tIns="0" rIns="4572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742950" lvl="1" indent="-28575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Calibri" charset="0"/>
              <a:buChar char="•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2911" y="6407153"/>
            <a:ext cx="1092734" cy="2285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C32F-24AE-A74A-BA52-AB9A62604A25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19" y="6397907"/>
            <a:ext cx="8534644" cy="2378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5589" y="6407153"/>
            <a:ext cx="390792" cy="2285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 b="0" i="0">
                <a:solidFill>
                  <a:schemeClr val="accent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848" r:id="rId66"/>
    <p:sldLayoutId id="2147483849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5088" indent="-65088" algn="l" defTabSz="457200" rtl="0" eaLnBrk="1" latinLnBrk="0" hangingPunct="1">
        <a:spcBef>
          <a:spcPts val="600"/>
        </a:spcBef>
        <a:buSzPct val="30000"/>
        <a:buFont typeface=".AppleSystemUIFont" charset="-120"/>
        <a:buChar char=" "/>
        <a:tabLst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58738" indent="-58738" algn="l" defTabSz="457200" rtl="0" eaLnBrk="1" latinLnBrk="0" hangingPunct="1">
        <a:spcBef>
          <a:spcPts val="600"/>
        </a:spcBef>
        <a:buClrTx/>
        <a:buFont typeface="Trebuchet MS" panose="020B0603020202020204" pitchFamily="34" charset="0"/>
        <a:buChar char=" 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6175" indent="-231775" algn="l" defTabSz="457200" rtl="0" eaLnBrk="1" latinLnBrk="0" hangingPunct="1">
        <a:spcBef>
          <a:spcPts val="600"/>
        </a:spcBef>
        <a:buFont typeface="Calibri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488" indent="-231775" algn="l" defTabSz="457200" rtl="0" eaLnBrk="1" latinLnBrk="0" hangingPunct="1">
        <a:spcBef>
          <a:spcPts val="600"/>
        </a:spcBef>
        <a:buFont typeface="Calibri" charset="0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Calibri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Calibri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Calibri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Calibri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2567">
          <p15:clr>
            <a:srgbClr val="F26B43"/>
          </p15:clr>
        </p15:guide>
        <p15:guide id="4" pos="287">
          <p15:clr>
            <a:srgbClr val="F26B43"/>
          </p15:clr>
        </p15:guide>
        <p15:guide id="5" pos="5111">
          <p15:clr>
            <a:srgbClr val="F26B43"/>
          </p15:clr>
        </p15:guide>
        <p15:guide id="6" pos="7391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">
          <p15:clr>
            <a:srgbClr val="F26B43"/>
          </p15:clr>
        </p15:guide>
        <p15:guide id="9" orient="horz" pos="2880">
          <p15:clr>
            <a:srgbClr val="F26B43"/>
          </p15:clr>
        </p15:guide>
        <p15:guide id="10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5" t="11932" r="21445" b="9439"/>
          <a:stretch/>
        </p:blipFill>
        <p:spPr>
          <a:xfrm>
            <a:off x="-75259" y="1650161"/>
            <a:ext cx="3278351" cy="4624698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2882220" y="603743"/>
            <a:ext cx="8071338" cy="159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b="1" cap="all" spc="-15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Countertop Performance </a:t>
            </a:r>
            <a:r>
              <a:rPr lang="en-US" b="1" cap="all" spc="-150" dirty="0">
                <a:solidFill>
                  <a:schemeClr val="accent1"/>
                </a:solidFill>
                <a:latin typeface="Calibri Light" panose="020F0302020204030204" pitchFamily="34" charset="0"/>
              </a:rPr>
              <a:t>I</a:t>
            </a:r>
            <a:r>
              <a:rPr lang="en-US" b="1" cap="all" spc="-15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n A Super </a:t>
            </a:r>
            <a:r>
              <a:rPr lang="en-US" b="1" cap="all" spc="-150" dirty="0">
                <a:solidFill>
                  <a:schemeClr val="accent1"/>
                </a:solidFill>
                <a:latin typeface="Calibri Light" panose="020F0302020204030204" pitchFamily="34" charset="0"/>
              </a:rPr>
              <a:t> </a:t>
            </a:r>
            <a:endParaRPr lang="en-US" b="1" cap="all" spc="-150" dirty="0" smtClean="0">
              <a:solidFill>
                <a:schemeClr val="accent1"/>
              </a:solidFill>
              <a:latin typeface="Calibri Light" panose="020F0302020204030204" pitchFamily="34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b="1" cap="all" spc="-15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Compact </a:t>
            </a:r>
            <a:r>
              <a:rPr lang="en-US" b="1" cap="all" spc="-150" dirty="0">
                <a:solidFill>
                  <a:schemeClr val="accent1"/>
                </a:solidFill>
                <a:latin typeface="Calibri Light" panose="020F0302020204030204" pitchFamily="34" charset="0"/>
              </a:rPr>
              <a:t>S</a:t>
            </a:r>
            <a:r>
              <a:rPr lang="en-US" b="1" cap="all" spc="-15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ize - Perfect </a:t>
            </a:r>
            <a:r>
              <a:rPr lang="en-US" b="1" cap="all" spc="-150" dirty="0">
                <a:solidFill>
                  <a:schemeClr val="accent1"/>
                </a:solidFill>
                <a:latin typeface="Calibri Light" panose="020F0302020204030204" pitchFamily="34" charset="0"/>
              </a:rPr>
              <a:t>F</a:t>
            </a:r>
            <a:r>
              <a:rPr lang="en-US" b="1" cap="all" spc="-15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or On-The-Go Patients 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b="1" cap="all" spc="-15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Or </a:t>
            </a:r>
            <a:r>
              <a:rPr lang="en-US" b="1" cap="all" spc="-150" dirty="0">
                <a:solidFill>
                  <a:schemeClr val="accent1"/>
                </a:solidFill>
                <a:latin typeface="Calibri Light" panose="020F0302020204030204" pitchFamily="34" charset="0"/>
              </a:rPr>
              <a:t>T</a:t>
            </a:r>
            <a:r>
              <a:rPr lang="en-US" b="1" cap="all" spc="-15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hose </a:t>
            </a:r>
            <a:r>
              <a:rPr lang="en-US" b="1" cap="all" spc="-150" dirty="0">
                <a:solidFill>
                  <a:schemeClr val="accent1"/>
                </a:solidFill>
                <a:latin typeface="Calibri Light" panose="020F0302020204030204" pitchFamily="34" charset="0"/>
              </a:rPr>
              <a:t>W</a:t>
            </a:r>
            <a:r>
              <a:rPr lang="en-US" b="1" cap="all" spc="-15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ith </a:t>
            </a:r>
            <a:r>
              <a:rPr lang="en-US" b="1" cap="all" spc="-150" dirty="0">
                <a:solidFill>
                  <a:schemeClr val="accent1"/>
                </a:solidFill>
                <a:latin typeface="Calibri Light" panose="020F0302020204030204" pitchFamily="34" charset="0"/>
              </a:rPr>
              <a:t>S</a:t>
            </a:r>
            <a:r>
              <a:rPr lang="en-US" b="1" cap="all" spc="-15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mall </a:t>
            </a:r>
            <a:r>
              <a:rPr lang="en-US" b="1" cap="all" spc="-150" dirty="0">
                <a:solidFill>
                  <a:schemeClr val="accent1"/>
                </a:solidFill>
                <a:latin typeface="Calibri Light" panose="020F0302020204030204" pitchFamily="34" charset="0"/>
              </a:rPr>
              <a:t>C</a:t>
            </a:r>
            <a:r>
              <a:rPr lang="en-US" b="1" cap="all" spc="-15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ounter </a:t>
            </a:r>
            <a:r>
              <a:rPr lang="en-US" b="1" cap="all" spc="-150" dirty="0">
                <a:solidFill>
                  <a:schemeClr val="accent1"/>
                </a:solidFill>
                <a:latin typeface="Calibri Light" panose="020F0302020204030204" pitchFamily="34" charset="0"/>
              </a:rPr>
              <a:t>S</a:t>
            </a:r>
            <a:r>
              <a:rPr lang="en-US" b="1" cap="all" spc="-15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pace</a:t>
            </a:r>
            <a:r>
              <a:rPr lang="en-US" b="1" cap="all" spc="-150" dirty="0">
                <a:solidFill>
                  <a:schemeClr val="accent1"/>
                </a:solidFill>
                <a:latin typeface="Calibri Light" panose="020F0302020204030204" pitchFamily="34" charset="0"/>
              </a:rPr>
              <a:t>!</a:t>
            </a:r>
          </a:p>
          <a:p>
            <a:pPr lvl="0" algn="ctr">
              <a:lnSpc>
                <a:spcPct val="110000"/>
              </a:lnSpc>
              <a:spcBef>
                <a:spcPts val="0"/>
              </a:spcBef>
              <a:defRPr/>
            </a:pPr>
            <a:endParaRPr lang="en-US" sz="2000" b="1" dirty="0">
              <a:solidFill>
                <a:schemeClr val="accent1"/>
              </a:solidFill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endParaRPr lang="en-US" sz="2000" b="1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2000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1979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bIns="182880" rtlCol="0" anchor="b"/>
          <a:lstStyle/>
          <a:p>
            <a:pPr>
              <a:spcBef>
                <a:spcPts val="600"/>
              </a:spcBef>
              <a:spcAft>
                <a:spcPts val="100"/>
              </a:spcAft>
              <a:buSzPct val="30000"/>
              <a:defRPr/>
            </a:pPr>
            <a:endParaRPr lang="en-US" sz="1100" dirty="0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E962879D-178C-43D1-B071-5F8B5097FE4B}"/>
              </a:ext>
            </a:extLst>
          </p:cNvPr>
          <p:cNvGrpSpPr>
            <a:grpSpLocks/>
          </p:cNvGrpSpPr>
          <p:nvPr/>
        </p:nvGrpSpPr>
        <p:grpSpPr bwMode="auto">
          <a:xfrm>
            <a:off x="10692666" y="2815601"/>
            <a:ext cx="452438" cy="315912"/>
            <a:chOff x="3086100" y="1295400"/>
            <a:chExt cx="452438" cy="315913"/>
          </a:xfrm>
          <a:solidFill>
            <a:schemeClr val="accent1"/>
          </a:solidFill>
        </p:grpSpPr>
        <p:sp>
          <p:nvSpPr>
            <p:cNvPr id="13" name="AutoShape 64">
              <a:extLst>
                <a:ext uri="{FF2B5EF4-FFF2-40B4-BE49-F238E27FC236}">
                  <a16:creationId xmlns:a16="http://schemas.microsoft.com/office/drawing/2014/main" id="{902B83FA-94A0-4EB3-8DB9-02FE9C11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1295400"/>
              <a:ext cx="185738" cy="176213"/>
            </a:xfrm>
            <a:custGeom>
              <a:avLst/>
              <a:gdLst>
                <a:gd name="T0" fmla="*/ 10797 w 21600"/>
                <a:gd name="T1" fmla="*/ 0 h 21600"/>
                <a:gd name="T2" fmla="*/ 13345 w 21600"/>
                <a:gd name="T3" fmla="*/ 8253 h 21600"/>
                <a:gd name="T4" fmla="*/ 21600 w 21600"/>
                <a:gd name="T5" fmla="*/ 8253 h 21600"/>
                <a:gd name="T6" fmla="*/ 14925 w 21600"/>
                <a:gd name="T7" fmla="*/ 13347 h 21600"/>
                <a:gd name="T8" fmla="*/ 17475 w 21600"/>
                <a:gd name="T9" fmla="*/ 21600 h 21600"/>
                <a:gd name="T10" fmla="*/ 10797 w 21600"/>
                <a:gd name="T11" fmla="*/ 16503 h 21600"/>
                <a:gd name="T12" fmla="*/ 4122 w 21600"/>
                <a:gd name="T13" fmla="*/ 21600 h 21600"/>
                <a:gd name="T14" fmla="*/ 6675 w 21600"/>
                <a:gd name="T15" fmla="*/ 13347 h 21600"/>
                <a:gd name="T16" fmla="*/ 0 w 21600"/>
                <a:gd name="T17" fmla="*/ 8253 h 21600"/>
                <a:gd name="T18" fmla="*/ 8249 w 21600"/>
                <a:gd name="T19" fmla="*/ 8253 h 21600"/>
                <a:gd name="T20" fmla="*/ 10797 w 21600"/>
                <a:gd name="T21" fmla="*/ 0 h 21600"/>
                <a:gd name="T22" fmla="*/ 10797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0797" y="0"/>
                  </a:moveTo>
                  <a:lnTo>
                    <a:pt x="13345" y="8253"/>
                  </a:lnTo>
                  <a:lnTo>
                    <a:pt x="21600" y="8253"/>
                  </a:lnTo>
                  <a:lnTo>
                    <a:pt x="14925" y="13347"/>
                  </a:lnTo>
                  <a:lnTo>
                    <a:pt x="17475" y="21600"/>
                  </a:lnTo>
                  <a:lnTo>
                    <a:pt x="10797" y="16503"/>
                  </a:lnTo>
                  <a:lnTo>
                    <a:pt x="4122" y="21600"/>
                  </a:lnTo>
                  <a:lnTo>
                    <a:pt x="6675" y="13347"/>
                  </a:lnTo>
                  <a:lnTo>
                    <a:pt x="0" y="8253"/>
                  </a:lnTo>
                  <a:lnTo>
                    <a:pt x="8249" y="8253"/>
                  </a:lnTo>
                  <a:cubicBezTo>
                    <a:pt x="8249" y="8253"/>
                    <a:pt x="10797" y="0"/>
                    <a:pt x="10797" y="0"/>
                  </a:cubicBezTo>
                  <a:close/>
                  <a:moveTo>
                    <a:pt x="10797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14" name="AutoShape 65">
              <a:extLst>
                <a:ext uri="{FF2B5EF4-FFF2-40B4-BE49-F238E27FC236}">
                  <a16:creationId xmlns:a16="http://schemas.microsoft.com/office/drawing/2014/main" id="{3B7878AE-4A8C-4955-A9A7-5FE8848C5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1435100"/>
              <a:ext cx="185738" cy="176213"/>
            </a:xfrm>
            <a:custGeom>
              <a:avLst/>
              <a:gdLst>
                <a:gd name="T0" fmla="*/ 10801 w 21600"/>
                <a:gd name="T1" fmla="*/ 0 h 21600"/>
                <a:gd name="T2" fmla="*/ 13349 w 21600"/>
                <a:gd name="T3" fmla="*/ 8246 h 21600"/>
                <a:gd name="T4" fmla="*/ 21600 w 21600"/>
                <a:gd name="T5" fmla="*/ 8246 h 21600"/>
                <a:gd name="T6" fmla="*/ 14923 w 21600"/>
                <a:gd name="T7" fmla="*/ 13351 h 21600"/>
                <a:gd name="T8" fmla="*/ 17476 w 21600"/>
                <a:gd name="T9" fmla="*/ 21600 h 21600"/>
                <a:gd name="T10" fmla="*/ 10801 w 21600"/>
                <a:gd name="T11" fmla="*/ 16504 h 21600"/>
                <a:gd name="T12" fmla="*/ 4127 w 21600"/>
                <a:gd name="T13" fmla="*/ 21600 h 21600"/>
                <a:gd name="T14" fmla="*/ 6677 w 21600"/>
                <a:gd name="T15" fmla="*/ 13351 h 21600"/>
                <a:gd name="T16" fmla="*/ 0 w 21600"/>
                <a:gd name="T17" fmla="*/ 8246 h 21600"/>
                <a:gd name="T18" fmla="*/ 8257 w 21600"/>
                <a:gd name="T19" fmla="*/ 8246 h 21600"/>
                <a:gd name="T20" fmla="*/ 10801 w 21600"/>
                <a:gd name="T21" fmla="*/ 0 h 21600"/>
                <a:gd name="T22" fmla="*/ 10801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0801" y="0"/>
                  </a:moveTo>
                  <a:lnTo>
                    <a:pt x="13349" y="8246"/>
                  </a:lnTo>
                  <a:lnTo>
                    <a:pt x="21600" y="8246"/>
                  </a:lnTo>
                  <a:lnTo>
                    <a:pt x="14923" y="13351"/>
                  </a:lnTo>
                  <a:lnTo>
                    <a:pt x="17476" y="21600"/>
                  </a:lnTo>
                  <a:lnTo>
                    <a:pt x="10801" y="16504"/>
                  </a:lnTo>
                  <a:lnTo>
                    <a:pt x="4127" y="21600"/>
                  </a:lnTo>
                  <a:lnTo>
                    <a:pt x="6677" y="13351"/>
                  </a:lnTo>
                  <a:lnTo>
                    <a:pt x="0" y="8246"/>
                  </a:lnTo>
                  <a:lnTo>
                    <a:pt x="8257" y="8246"/>
                  </a:lnTo>
                  <a:cubicBezTo>
                    <a:pt x="8257" y="8246"/>
                    <a:pt x="10801" y="0"/>
                    <a:pt x="10801" y="0"/>
                  </a:cubicBezTo>
                  <a:close/>
                  <a:moveTo>
                    <a:pt x="10801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15" name="AutoShape 66">
              <a:extLst>
                <a:ext uri="{FF2B5EF4-FFF2-40B4-BE49-F238E27FC236}">
                  <a16:creationId xmlns:a16="http://schemas.microsoft.com/office/drawing/2014/main" id="{E26C2EFF-24B9-48B3-B34E-A83BA038E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1435100"/>
              <a:ext cx="185738" cy="176213"/>
            </a:xfrm>
            <a:custGeom>
              <a:avLst/>
              <a:gdLst>
                <a:gd name="T0" fmla="*/ 10801 w 21600"/>
                <a:gd name="T1" fmla="*/ 0 h 21600"/>
                <a:gd name="T2" fmla="*/ 13350 w 21600"/>
                <a:gd name="T3" fmla="*/ 8246 h 21600"/>
                <a:gd name="T4" fmla="*/ 21600 w 21600"/>
                <a:gd name="T5" fmla="*/ 8246 h 21600"/>
                <a:gd name="T6" fmla="*/ 14926 w 21600"/>
                <a:gd name="T7" fmla="*/ 13351 h 21600"/>
                <a:gd name="T8" fmla="*/ 17476 w 21600"/>
                <a:gd name="T9" fmla="*/ 21600 h 21600"/>
                <a:gd name="T10" fmla="*/ 10801 w 21600"/>
                <a:gd name="T11" fmla="*/ 16504 h 21600"/>
                <a:gd name="T12" fmla="*/ 4127 w 21600"/>
                <a:gd name="T13" fmla="*/ 21600 h 21600"/>
                <a:gd name="T14" fmla="*/ 6680 w 21600"/>
                <a:gd name="T15" fmla="*/ 13351 h 21600"/>
                <a:gd name="T16" fmla="*/ 0 w 21600"/>
                <a:gd name="T17" fmla="*/ 8246 h 21600"/>
                <a:gd name="T18" fmla="*/ 8254 w 21600"/>
                <a:gd name="T19" fmla="*/ 8246 h 21600"/>
                <a:gd name="T20" fmla="*/ 10801 w 21600"/>
                <a:gd name="T21" fmla="*/ 0 h 21600"/>
                <a:gd name="T22" fmla="*/ 10801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0801" y="0"/>
                  </a:moveTo>
                  <a:lnTo>
                    <a:pt x="13350" y="8246"/>
                  </a:lnTo>
                  <a:lnTo>
                    <a:pt x="21600" y="8246"/>
                  </a:lnTo>
                  <a:lnTo>
                    <a:pt x="14926" y="13351"/>
                  </a:lnTo>
                  <a:lnTo>
                    <a:pt x="17476" y="21600"/>
                  </a:lnTo>
                  <a:lnTo>
                    <a:pt x="10801" y="16504"/>
                  </a:lnTo>
                  <a:lnTo>
                    <a:pt x="4127" y="21600"/>
                  </a:lnTo>
                  <a:lnTo>
                    <a:pt x="6680" y="13351"/>
                  </a:lnTo>
                  <a:lnTo>
                    <a:pt x="0" y="8246"/>
                  </a:lnTo>
                  <a:lnTo>
                    <a:pt x="8254" y="8246"/>
                  </a:lnTo>
                  <a:cubicBezTo>
                    <a:pt x="8254" y="8246"/>
                    <a:pt x="10801" y="0"/>
                    <a:pt x="10801" y="0"/>
                  </a:cubicBezTo>
                  <a:close/>
                  <a:moveTo>
                    <a:pt x="10801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</p:grpSp>
      <p:sp>
        <p:nvSpPr>
          <p:cNvPr id="16" name="Rectangle 146">
            <a:extLst>
              <a:ext uri="{FF2B5EF4-FFF2-40B4-BE49-F238E27FC236}">
                <a16:creationId xmlns:a16="http://schemas.microsoft.com/office/drawing/2014/main" id="{065BDEBB-F4B0-43C6-A66D-2B08F0AE7DAD}"/>
              </a:ext>
            </a:extLst>
          </p:cNvPr>
          <p:cNvSpPr>
            <a:spLocks/>
          </p:cNvSpPr>
          <p:nvPr/>
        </p:nvSpPr>
        <p:spPr bwMode="auto">
          <a:xfrm>
            <a:off x="10191907" y="3201113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Three </a:t>
            </a:r>
            <a:r>
              <a:rPr lang="en-US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Year Limited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Warranty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A351F595-F181-46B5-929F-4C1931EAD231}"/>
              </a:ext>
            </a:extLst>
          </p:cNvPr>
          <p:cNvGrpSpPr>
            <a:grpSpLocks/>
          </p:cNvGrpSpPr>
          <p:nvPr/>
        </p:nvGrpSpPr>
        <p:grpSpPr bwMode="auto">
          <a:xfrm>
            <a:off x="6761335" y="2772001"/>
            <a:ext cx="431433" cy="193979"/>
            <a:chOff x="3657600" y="4483100"/>
            <a:chExt cx="376238" cy="122238"/>
          </a:xfrm>
          <a:solidFill>
            <a:schemeClr val="accent1"/>
          </a:solidFill>
        </p:grpSpPr>
        <p:sp>
          <p:nvSpPr>
            <p:cNvPr id="18" name="AutoShape 58">
              <a:extLst>
                <a:ext uri="{FF2B5EF4-FFF2-40B4-BE49-F238E27FC236}">
                  <a16:creationId xmlns:a16="http://schemas.microsoft.com/office/drawing/2014/main" id="{EF83E59D-8CBA-4F8A-9AC9-F3113945C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0" y="4483100"/>
              <a:ext cx="122238" cy="122238"/>
            </a:xfrm>
            <a:custGeom>
              <a:avLst/>
              <a:gdLst>
                <a:gd name="T0" fmla="*/ 0 w 21600"/>
                <a:gd name="T1" fmla="*/ 10802 h 21600"/>
                <a:gd name="T2" fmla="*/ 10799 w 21600"/>
                <a:gd name="T3" fmla="*/ 21600 h 21600"/>
                <a:gd name="T4" fmla="*/ 21600 w 21600"/>
                <a:gd name="T5" fmla="*/ 10802 h 21600"/>
                <a:gd name="T6" fmla="*/ 10799 w 21600"/>
                <a:gd name="T7" fmla="*/ 0 h 21600"/>
                <a:gd name="T8" fmla="*/ 0 w 21600"/>
                <a:gd name="T9" fmla="*/ 10802 h 21600"/>
                <a:gd name="T10" fmla="*/ 0 w 21600"/>
                <a:gd name="T11" fmla="*/ 1080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2"/>
                  </a:moveTo>
                  <a:cubicBezTo>
                    <a:pt x="0" y="16768"/>
                    <a:pt x="4834" y="21600"/>
                    <a:pt x="10799" y="21600"/>
                  </a:cubicBezTo>
                  <a:cubicBezTo>
                    <a:pt x="16764" y="21600"/>
                    <a:pt x="21600" y="16771"/>
                    <a:pt x="21600" y="10802"/>
                  </a:cubicBezTo>
                  <a:cubicBezTo>
                    <a:pt x="21600" y="4836"/>
                    <a:pt x="16764" y="0"/>
                    <a:pt x="10799" y="0"/>
                  </a:cubicBezTo>
                  <a:cubicBezTo>
                    <a:pt x="4834" y="0"/>
                    <a:pt x="0" y="4836"/>
                    <a:pt x="0" y="10802"/>
                  </a:cubicBezTo>
                  <a:close/>
                  <a:moveTo>
                    <a:pt x="0" y="1080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19" name="AutoShape 59">
              <a:extLst>
                <a:ext uri="{FF2B5EF4-FFF2-40B4-BE49-F238E27FC236}">
                  <a16:creationId xmlns:a16="http://schemas.microsoft.com/office/drawing/2014/main" id="{572A0816-FC85-4C48-BACC-1EAAE7A73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4495800"/>
              <a:ext cx="92075" cy="92075"/>
            </a:xfrm>
            <a:custGeom>
              <a:avLst/>
              <a:gdLst>
                <a:gd name="T0" fmla="*/ 0 w 21600"/>
                <a:gd name="T1" fmla="*/ 10802 h 21600"/>
                <a:gd name="T2" fmla="*/ 10804 w 21600"/>
                <a:gd name="T3" fmla="*/ 21600 h 21600"/>
                <a:gd name="T4" fmla="*/ 21600 w 21600"/>
                <a:gd name="T5" fmla="*/ 10802 h 21600"/>
                <a:gd name="T6" fmla="*/ 10804 w 21600"/>
                <a:gd name="T7" fmla="*/ 0 h 21600"/>
                <a:gd name="T8" fmla="*/ 0 w 21600"/>
                <a:gd name="T9" fmla="*/ 10802 h 21600"/>
                <a:gd name="T10" fmla="*/ 0 w 21600"/>
                <a:gd name="T11" fmla="*/ 1080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2"/>
                  </a:moveTo>
                  <a:cubicBezTo>
                    <a:pt x="0" y="16767"/>
                    <a:pt x="4836" y="21600"/>
                    <a:pt x="10804" y="21600"/>
                  </a:cubicBezTo>
                  <a:cubicBezTo>
                    <a:pt x="16766" y="21600"/>
                    <a:pt x="21600" y="16767"/>
                    <a:pt x="21600" y="10802"/>
                  </a:cubicBezTo>
                  <a:cubicBezTo>
                    <a:pt x="21600" y="4833"/>
                    <a:pt x="16766" y="0"/>
                    <a:pt x="10804" y="0"/>
                  </a:cubicBezTo>
                  <a:cubicBezTo>
                    <a:pt x="4836" y="0"/>
                    <a:pt x="0" y="4833"/>
                    <a:pt x="0" y="10802"/>
                  </a:cubicBezTo>
                  <a:close/>
                  <a:moveTo>
                    <a:pt x="0" y="1080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20" name="AutoShape 60">
              <a:extLst>
                <a:ext uri="{FF2B5EF4-FFF2-40B4-BE49-F238E27FC236}">
                  <a16:creationId xmlns:a16="http://schemas.microsoft.com/office/drawing/2014/main" id="{BD85E368-7655-45CC-B392-4E83E1FF6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4508500"/>
              <a:ext cx="73025" cy="73025"/>
            </a:xfrm>
            <a:custGeom>
              <a:avLst/>
              <a:gdLst>
                <a:gd name="T0" fmla="*/ 0 w 21600"/>
                <a:gd name="T1" fmla="*/ 10800 h 21600"/>
                <a:gd name="T2" fmla="*/ 10806 w 21600"/>
                <a:gd name="T3" fmla="*/ 21600 h 21600"/>
                <a:gd name="T4" fmla="*/ 21600 w 21600"/>
                <a:gd name="T5" fmla="*/ 10800 h 21600"/>
                <a:gd name="T6" fmla="*/ 10806 w 21600"/>
                <a:gd name="T7" fmla="*/ 0 h 21600"/>
                <a:gd name="T8" fmla="*/ 0 w 21600"/>
                <a:gd name="T9" fmla="*/ 1080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5"/>
                    <a:pt x="4841" y="21600"/>
                    <a:pt x="10806" y="21600"/>
                  </a:cubicBezTo>
                  <a:cubicBezTo>
                    <a:pt x="16771" y="21600"/>
                    <a:pt x="21600" y="16765"/>
                    <a:pt x="21600" y="10800"/>
                  </a:cubicBezTo>
                  <a:cubicBezTo>
                    <a:pt x="21600" y="4835"/>
                    <a:pt x="16771" y="0"/>
                    <a:pt x="10806" y="0"/>
                  </a:cubicBezTo>
                  <a:cubicBezTo>
                    <a:pt x="4841" y="0"/>
                    <a:pt x="0" y="483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21" name="AutoShape 61">
              <a:extLst>
                <a:ext uri="{FF2B5EF4-FFF2-40B4-BE49-F238E27FC236}">
                  <a16:creationId xmlns:a16="http://schemas.microsoft.com/office/drawing/2014/main" id="{1834F0BC-4FDD-4FF4-B5AD-833FA7D33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0" y="4521200"/>
              <a:ext cx="44450" cy="44450"/>
            </a:xfrm>
            <a:custGeom>
              <a:avLst/>
              <a:gdLst>
                <a:gd name="T0" fmla="*/ 0 w 21600"/>
                <a:gd name="T1" fmla="*/ 10800 h 21600"/>
                <a:gd name="T2" fmla="*/ 10795 w 21600"/>
                <a:gd name="T3" fmla="*/ 21600 h 21600"/>
                <a:gd name="T4" fmla="*/ 21600 w 21600"/>
                <a:gd name="T5" fmla="*/ 10800 h 21600"/>
                <a:gd name="T6" fmla="*/ 10795 w 21600"/>
                <a:gd name="T7" fmla="*/ 0 h 21600"/>
                <a:gd name="T8" fmla="*/ 0 w 21600"/>
                <a:gd name="T9" fmla="*/ 1080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54"/>
                    <a:pt x="4833" y="21600"/>
                    <a:pt x="10795" y="21600"/>
                  </a:cubicBezTo>
                  <a:cubicBezTo>
                    <a:pt x="16767" y="21600"/>
                    <a:pt x="21600" y="16754"/>
                    <a:pt x="21600" y="10800"/>
                  </a:cubicBezTo>
                  <a:cubicBezTo>
                    <a:pt x="21600" y="4825"/>
                    <a:pt x="16767" y="0"/>
                    <a:pt x="10795" y="0"/>
                  </a:cubicBezTo>
                  <a:cubicBezTo>
                    <a:pt x="4833" y="0"/>
                    <a:pt x="0" y="482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</p:grpSp>
      <p:sp>
        <p:nvSpPr>
          <p:cNvPr id="22" name="Rectangle 144">
            <a:extLst>
              <a:ext uri="{FF2B5EF4-FFF2-40B4-BE49-F238E27FC236}">
                <a16:creationId xmlns:a16="http://schemas.microsoft.com/office/drawing/2014/main" id="{19945A91-6B05-4460-BC89-9E3CF4C6ADE0}"/>
              </a:ext>
            </a:extLst>
          </p:cNvPr>
          <p:cNvSpPr>
            <a:spLocks/>
          </p:cNvSpPr>
          <p:nvPr/>
        </p:nvSpPr>
        <p:spPr bwMode="auto">
          <a:xfrm>
            <a:off x="6172490" y="3131513"/>
            <a:ext cx="14112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Enhanced Pressure Performance</a:t>
            </a: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764DBBEF-FB97-4D1F-B5A2-A16A3A839786}"/>
              </a:ext>
            </a:extLst>
          </p:cNvPr>
          <p:cNvGrpSpPr>
            <a:grpSpLocks/>
          </p:cNvGrpSpPr>
          <p:nvPr/>
        </p:nvGrpSpPr>
        <p:grpSpPr bwMode="auto">
          <a:xfrm>
            <a:off x="8852448" y="4594281"/>
            <a:ext cx="322263" cy="328612"/>
            <a:chOff x="469900" y="5676900"/>
            <a:chExt cx="322263" cy="328613"/>
          </a:xfrm>
          <a:solidFill>
            <a:schemeClr val="accent1"/>
          </a:solidFill>
        </p:grpSpPr>
        <p:sp>
          <p:nvSpPr>
            <p:cNvPr id="24" name="AutoShape 88">
              <a:extLst>
                <a:ext uri="{FF2B5EF4-FFF2-40B4-BE49-F238E27FC236}">
                  <a16:creationId xmlns:a16="http://schemas.microsoft.com/office/drawing/2014/main" id="{A1C2B7F2-2742-452A-85C2-1C0DF2002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" y="5905500"/>
              <a:ext cx="92075" cy="100013"/>
            </a:xfrm>
            <a:custGeom>
              <a:avLst/>
              <a:gdLst>
                <a:gd name="T0" fmla="*/ 4041 w 21600"/>
                <a:gd name="T1" fmla="*/ 17926 h 21600"/>
                <a:gd name="T2" fmla="*/ 4041 w 21600"/>
                <a:gd name="T3" fmla="*/ 0 h 21600"/>
                <a:gd name="T4" fmla="*/ 0 w 21600"/>
                <a:gd name="T5" fmla="*/ 0 h 21600"/>
                <a:gd name="T6" fmla="*/ 0 w 21600"/>
                <a:gd name="T7" fmla="*/ 19047 h 21600"/>
                <a:gd name="T8" fmla="*/ 2808 w 21600"/>
                <a:gd name="T9" fmla="*/ 21600 h 21600"/>
                <a:gd name="T10" fmla="*/ 21600 w 21600"/>
                <a:gd name="T11" fmla="*/ 21600 h 21600"/>
                <a:gd name="T12" fmla="*/ 21600 w 21600"/>
                <a:gd name="T13" fmla="*/ 17926 h 21600"/>
                <a:gd name="T14" fmla="*/ 4041 w 21600"/>
                <a:gd name="T15" fmla="*/ 17926 h 21600"/>
                <a:gd name="T16" fmla="*/ 4041 w 21600"/>
                <a:gd name="T17" fmla="*/ 179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4041" y="17926"/>
                  </a:moveTo>
                  <a:lnTo>
                    <a:pt x="4041" y="0"/>
                  </a:lnTo>
                  <a:lnTo>
                    <a:pt x="0" y="0"/>
                  </a:lnTo>
                  <a:lnTo>
                    <a:pt x="0" y="19047"/>
                  </a:lnTo>
                  <a:cubicBezTo>
                    <a:pt x="0" y="19666"/>
                    <a:pt x="2127" y="21600"/>
                    <a:pt x="2808" y="21600"/>
                  </a:cubicBezTo>
                  <a:lnTo>
                    <a:pt x="21600" y="21600"/>
                  </a:lnTo>
                  <a:lnTo>
                    <a:pt x="21600" y="17926"/>
                  </a:lnTo>
                  <a:cubicBezTo>
                    <a:pt x="21600" y="17926"/>
                    <a:pt x="4041" y="17926"/>
                    <a:pt x="4041" y="17926"/>
                  </a:cubicBezTo>
                  <a:close/>
                  <a:moveTo>
                    <a:pt x="4041" y="1792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25" name="AutoShape 89">
              <a:extLst>
                <a:ext uri="{FF2B5EF4-FFF2-40B4-BE49-F238E27FC236}">
                  <a16:creationId xmlns:a16="http://schemas.microsoft.com/office/drawing/2014/main" id="{DD34AF4E-9FA6-4CA0-BA93-625402A2B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5715000"/>
              <a:ext cx="71438" cy="71438"/>
            </a:xfrm>
            <a:custGeom>
              <a:avLst/>
              <a:gdLst>
                <a:gd name="T0" fmla="*/ 2200 w 21170"/>
                <a:gd name="T1" fmla="*/ 21383 h 21383"/>
                <a:gd name="T2" fmla="*/ 645 w 21170"/>
                <a:gd name="T3" fmla="*/ 20732 h 21383"/>
                <a:gd name="T4" fmla="*/ 645 w 21170"/>
                <a:gd name="T5" fmla="*/ 17590 h 21383"/>
                <a:gd name="T6" fmla="*/ 17414 w 21170"/>
                <a:gd name="T7" fmla="*/ 651 h 21383"/>
                <a:gd name="T8" fmla="*/ 20525 w 21170"/>
                <a:gd name="T9" fmla="*/ 651 h 21383"/>
                <a:gd name="T10" fmla="*/ 20525 w 21170"/>
                <a:gd name="T11" fmla="*/ 3793 h 21383"/>
                <a:gd name="T12" fmla="*/ 3756 w 21170"/>
                <a:gd name="T13" fmla="*/ 20732 h 21383"/>
                <a:gd name="T14" fmla="*/ 2200 w 21170"/>
                <a:gd name="T15" fmla="*/ 21383 h 21383"/>
                <a:gd name="T16" fmla="*/ 2200 w 21170"/>
                <a:gd name="T17" fmla="*/ 21383 h 2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0" h="21383">
                  <a:moveTo>
                    <a:pt x="2200" y="21383"/>
                  </a:moveTo>
                  <a:cubicBezTo>
                    <a:pt x="1636" y="21383"/>
                    <a:pt x="1074" y="21166"/>
                    <a:pt x="645" y="20732"/>
                  </a:cubicBezTo>
                  <a:cubicBezTo>
                    <a:pt x="-215" y="19864"/>
                    <a:pt x="-215" y="18458"/>
                    <a:pt x="645" y="17590"/>
                  </a:cubicBezTo>
                  <a:lnTo>
                    <a:pt x="17414" y="651"/>
                  </a:lnTo>
                  <a:cubicBezTo>
                    <a:pt x="18273" y="-217"/>
                    <a:pt x="19666" y="-217"/>
                    <a:pt x="20525" y="651"/>
                  </a:cubicBezTo>
                  <a:cubicBezTo>
                    <a:pt x="21385" y="1519"/>
                    <a:pt x="21385" y="2925"/>
                    <a:pt x="20525" y="3793"/>
                  </a:cubicBezTo>
                  <a:lnTo>
                    <a:pt x="3756" y="20732"/>
                  </a:lnTo>
                  <a:cubicBezTo>
                    <a:pt x="3326" y="21166"/>
                    <a:pt x="2765" y="21383"/>
                    <a:pt x="2200" y="21383"/>
                  </a:cubicBezTo>
                  <a:close/>
                  <a:moveTo>
                    <a:pt x="2200" y="2138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26" name="AutoShape 90">
              <a:extLst>
                <a:ext uri="{FF2B5EF4-FFF2-40B4-BE49-F238E27FC236}">
                  <a16:creationId xmlns:a16="http://schemas.microsoft.com/office/drawing/2014/main" id="{51F83C48-0487-499E-9B35-2D1E3B5B1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" y="5753100"/>
              <a:ext cx="73025" cy="73025"/>
            </a:xfrm>
            <a:custGeom>
              <a:avLst/>
              <a:gdLst>
                <a:gd name="T0" fmla="*/ 8781 w 21600"/>
                <a:gd name="T1" fmla="*/ 0 h 21600"/>
                <a:gd name="T2" fmla="*/ 12469 w 21600"/>
                <a:gd name="T3" fmla="*/ 9131 h 21600"/>
                <a:gd name="T4" fmla="*/ 21600 w 21600"/>
                <a:gd name="T5" fmla="*/ 12819 h 21600"/>
                <a:gd name="T6" fmla="*/ 0 w 21600"/>
                <a:gd name="T7" fmla="*/ 21600 h 21600"/>
                <a:gd name="T8" fmla="*/ 8781 w 21600"/>
                <a:gd name="T9" fmla="*/ 0 h 21600"/>
                <a:gd name="T10" fmla="*/ 878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8781" y="0"/>
                  </a:moveTo>
                  <a:lnTo>
                    <a:pt x="12469" y="9131"/>
                  </a:lnTo>
                  <a:lnTo>
                    <a:pt x="21600" y="12819"/>
                  </a:lnTo>
                  <a:lnTo>
                    <a:pt x="0" y="21600"/>
                  </a:lnTo>
                  <a:cubicBezTo>
                    <a:pt x="0" y="21600"/>
                    <a:pt x="8781" y="0"/>
                    <a:pt x="8781" y="0"/>
                  </a:cubicBezTo>
                  <a:close/>
                  <a:moveTo>
                    <a:pt x="8781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27" name="AutoShape 91">
              <a:extLst>
                <a:ext uri="{FF2B5EF4-FFF2-40B4-BE49-F238E27FC236}">
                  <a16:creationId xmlns:a16="http://schemas.microsoft.com/office/drawing/2014/main" id="{D5C6C90F-3CC0-4A18-8505-D98421DF4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" y="5892800"/>
              <a:ext cx="71438" cy="71438"/>
            </a:xfrm>
            <a:custGeom>
              <a:avLst/>
              <a:gdLst>
                <a:gd name="T0" fmla="*/ 2201 w 21170"/>
                <a:gd name="T1" fmla="*/ 21383 h 21383"/>
                <a:gd name="T2" fmla="*/ 645 w 21170"/>
                <a:gd name="T3" fmla="*/ 20735 h 21383"/>
                <a:gd name="T4" fmla="*/ 645 w 21170"/>
                <a:gd name="T5" fmla="*/ 17592 h 21383"/>
                <a:gd name="T6" fmla="*/ 17413 w 21170"/>
                <a:gd name="T7" fmla="*/ 651 h 21383"/>
                <a:gd name="T8" fmla="*/ 20525 w 21170"/>
                <a:gd name="T9" fmla="*/ 651 h 21383"/>
                <a:gd name="T10" fmla="*/ 20525 w 21170"/>
                <a:gd name="T11" fmla="*/ 3794 h 21383"/>
                <a:gd name="T12" fmla="*/ 3757 w 21170"/>
                <a:gd name="T13" fmla="*/ 20729 h 21383"/>
                <a:gd name="T14" fmla="*/ 2201 w 21170"/>
                <a:gd name="T15" fmla="*/ 21383 h 21383"/>
                <a:gd name="T16" fmla="*/ 2201 w 21170"/>
                <a:gd name="T17" fmla="*/ 21383 h 2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0" h="21383">
                  <a:moveTo>
                    <a:pt x="2201" y="21383"/>
                  </a:moveTo>
                  <a:cubicBezTo>
                    <a:pt x="1636" y="21383"/>
                    <a:pt x="1075" y="21169"/>
                    <a:pt x="645" y="20735"/>
                  </a:cubicBezTo>
                  <a:cubicBezTo>
                    <a:pt x="-215" y="19867"/>
                    <a:pt x="-215" y="18460"/>
                    <a:pt x="645" y="17592"/>
                  </a:cubicBezTo>
                  <a:lnTo>
                    <a:pt x="17413" y="651"/>
                  </a:lnTo>
                  <a:cubicBezTo>
                    <a:pt x="18273" y="-217"/>
                    <a:pt x="19665" y="-217"/>
                    <a:pt x="20525" y="651"/>
                  </a:cubicBezTo>
                  <a:cubicBezTo>
                    <a:pt x="21385" y="1519"/>
                    <a:pt x="21385" y="2926"/>
                    <a:pt x="20525" y="3794"/>
                  </a:cubicBezTo>
                  <a:lnTo>
                    <a:pt x="3757" y="20729"/>
                  </a:lnTo>
                  <a:cubicBezTo>
                    <a:pt x="3327" y="21163"/>
                    <a:pt x="2765" y="21383"/>
                    <a:pt x="2201" y="21383"/>
                  </a:cubicBezTo>
                  <a:close/>
                  <a:moveTo>
                    <a:pt x="2201" y="2138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28" name="AutoShape 92">
              <a:extLst>
                <a:ext uri="{FF2B5EF4-FFF2-40B4-BE49-F238E27FC236}">
                  <a16:creationId xmlns:a16="http://schemas.microsoft.com/office/drawing/2014/main" id="{F62794D8-329D-4657-97DF-F8AEB4BF5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" y="5867400"/>
              <a:ext cx="73025" cy="73025"/>
            </a:xfrm>
            <a:custGeom>
              <a:avLst/>
              <a:gdLst>
                <a:gd name="T0" fmla="*/ 12819 w 21600"/>
                <a:gd name="T1" fmla="*/ 21600 h 21600"/>
                <a:gd name="T2" fmla="*/ 9131 w 21600"/>
                <a:gd name="T3" fmla="*/ 12470 h 21600"/>
                <a:gd name="T4" fmla="*/ 0 w 21600"/>
                <a:gd name="T5" fmla="*/ 8781 h 21600"/>
                <a:gd name="T6" fmla="*/ 21600 w 21600"/>
                <a:gd name="T7" fmla="*/ 0 h 21600"/>
                <a:gd name="T8" fmla="*/ 12819 w 21600"/>
                <a:gd name="T9" fmla="*/ 21600 h 21600"/>
                <a:gd name="T10" fmla="*/ 12819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2819" y="21600"/>
                  </a:moveTo>
                  <a:lnTo>
                    <a:pt x="9131" y="12470"/>
                  </a:lnTo>
                  <a:lnTo>
                    <a:pt x="0" y="8781"/>
                  </a:lnTo>
                  <a:lnTo>
                    <a:pt x="21600" y="0"/>
                  </a:lnTo>
                  <a:cubicBezTo>
                    <a:pt x="21600" y="0"/>
                    <a:pt x="12819" y="21600"/>
                    <a:pt x="12819" y="21600"/>
                  </a:cubicBezTo>
                  <a:close/>
                  <a:moveTo>
                    <a:pt x="12819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29" name="AutoShape 93">
              <a:extLst>
                <a:ext uri="{FF2B5EF4-FFF2-40B4-BE49-F238E27FC236}">
                  <a16:creationId xmlns:a16="http://schemas.microsoft.com/office/drawing/2014/main" id="{1D527CE4-82C9-4420-990B-89A47FB8A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" y="5676900"/>
              <a:ext cx="92075" cy="85725"/>
            </a:xfrm>
            <a:custGeom>
              <a:avLst/>
              <a:gdLst>
                <a:gd name="T0" fmla="*/ 4041 w 21600"/>
                <a:gd name="T1" fmla="*/ 4351 h 21600"/>
                <a:gd name="T2" fmla="*/ 21600 w 21600"/>
                <a:gd name="T3" fmla="*/ 4351 h 21600"/>
                <a:gd name="T4" fmla="*/ 21600 w 21600"/>
                <a:gd name="T5" fmla="*/ 0 h 21600"/>
                <a:gd name="T6" fmla="*/ 2808 w 21600"/>
                <a:gd name="T7" fmla="*/ 0 h 21600"/>
                <a:gd name="T8" fmla="*/ 0 w 21600"/>
                <a:gd name="T9" fmla="*/ 3024 h 21600"/>
                <a:gd name="T10" fmla="*/ 0 w 21600"/>
                <a:gd name="T11" fmla="*/ 21600 h 21600"/>
                <a:gd name="T12" fmla="*/ 4041 w 21600"/>
                <a:gd name="T13" fmla="*/ 21600 h 21600"/>
                <a:gd name="T14" fmla="*/ 4041 w 21600"/>
                <a:gd name="T15" fmla="*/ 4351 h 21600"/>
                <a:gd name="T16" fmla="*/ 4041 w 21600"/>
                <a:gd name="T17" fmla="*/ 43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4041" y="4351"/>
                  </a:moveTo>
                  <a:lnTo>
                    <a:pt x="21600" y="4351"/>
                  </a:lnTo>
                  <a:lnTo>
                    <a:pt x="21600" y="0"/>
                  </a:lnTo>
                  <a:lnTo>
                    <a:pt x="2808" y="0"/>
                  </a:lnTo>
                  <a:cubicBezTo>
                    <a:pt x="2127" y="0"/>
                    <a:pt x="0" y="2290"/>
                    <a:pt x="0" y="3024"/>
                  </a:cubicBezTo>
                  <a:lnTo>
                    <a:pt x="0" y="21600"/>
                  </a:lnTo>
                  <a:lnTo>
                    <a:pt x="4041" y="21600"/>
                  </a:lnTo>
                  <a:cubicBezTo>
                    <a:pt x="4041" y="21600"/>
                    <a:pt x="4041" y="4351"/>
                    <a:pt x="4041" y="4351"/>
                  </a:cubicBezTo>
                  <a:close/>
                  <a:moveTo>
                    <a:pt x="4041" y="435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30" name="AutoShape 94">
              <a:extLst>
                <a:ext uri="{FF2B5EF4-FFF2-40B4-BE49-F238E27FC236}">
                  <a16:creationId xmlns:a16="http://schemas.microsoft.com/office/drawing/2014/main" id="{9B44EBD1-CA2C-4E29-B978-239B7606A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5676900"/>
              <a:ext cx="93663" cy="85725"/>
            </a:xfrm>
            <a:custGeom>
              <a:avLst/>
              <a:gdLst>
                <a:gd name="T0" fmla="*/ 17671 w 21600"/>
                <a:gd name="T1" fmla="*/ 4351 h 21600"/>
                <a:gd name="T2" fmla="*/ 17671 w 21600"/>
                <a:gd name="T3" fmla="*/ 21600 h 21600"/>
                <a:gd name="T4" fmla="*/ 21600 w 21600"/>
                <a:gd name="T5" fmla="*/ 21600 h 21600"/>
                <a:gd name="T6" fmla="*/ 21600 w 21600"/>
                <a:gd name="T7" fmla="*/ 3024 h 21600"/>
                <a:gd name="T8" fmla="*/ 18870 w 21600"/>
                <a:gd name="T9" fmla="*/ 0 h 21600"/>
                <a:gd name="T10" fmla="*/ 0 w 21600"/>
                <a:gd name="T11" fmla="*/ 0 h 21600"/>
                <a:gd name="T12" fmla="*/ 0 w 21600"/>
                <a:gd name="T13" fmla="*/ 4351 h 21600"/>
                <a:gd name="T14" fmla="*/ 17671 w 21600"/>
                <a:gd name="T15" fmla="*/ 4351 h 21600"/>
                <a:gd name="T16" fmla="*/ 17671 w 21600"/>
                <a:gd name="T17" fmla="*/ 43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17671" y="4351"/>
                  </a:moveTo>
                  <a:lnTo>
                    <a:pt x="17671" y="21600"/>
                  </a:lnTo>
                  <a:lnTo>
                    <a:pt x="21600" y="21600"/>
                  </a:lnTo>
                  <a:lnTo>
                    <a:pt x="21600" y="3024"/>
                  </a:lnTo>
                  <a:cubicBezTo>
                    <a:pt x="21600" y="2290"/>
                    <a:pt x="19532" y="0"/>
                    <a:pt x="18870" y="0"/>
                  </a:cubicBezTo>
                  <a:lnTo>
                    <a:pt x="0" y="0"/>
                  </a:lnTo>
                  <a:lnTo>
                    <a:pt x="0" y="4351"/>
                  </a:lnTo>
                  <a:cubicBezTo>
                    <a:pt x="0" y="4351"/>
                    <a:pt x="17671" y="4351"/>
                    <a:pt x="17671" y="4351"/>
                  </a:cubicBezTo>
                  <a:close/>
                  <a:moveTo>
                    <a:pt x="17671" y="435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31" name="AutoShape 95">
              <a:extLst>
                <a:ext uri="{FF2B5EF4-FFF2-40B4-BE49-F238E27FC236}">
                  <a16:creationId xmlns:a16="http://schemas.microsoft.com/office/drawing/2014/main" id="{73B01C53-E73A-403A-82EE-52D1EA755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5905500"/>
              <a:ext cx="93663" cy="100013"/>
            </a:xfrm>
            <a:custGeom>
              <a:avLst/>
              <a:gdLst>
                <a:gd name="T0" fmla="*/ 17671 w 21600"/>
                <a:gd name="T1" fmla="*/ 17926 h 21600"/>
                <a:gd name="T2" fmla="*/ 0 w 21600"/>
                <a:gd name="T3" fmla="*/ 17926 h 21600"/>
                <a:gd name="T4" fmla="*/ 0 w 21600"/>
                <a:gd name="T5" fmla="*/ 21600 h 21600"/>
                <a:gd name="T6" fmla="*/ 18870 w 21600"/>
                <a:gd name="T7" fmla="*/ 21600 h 21600"/>
                <a:gd name="T8" fmla="*/ 21600 w 21600"/>
                <a:gd name="T9" fmla="*/ 19047 h 21600"/>
                <a:gd name="T10" fmla="*/ 21600 w 21600"/>
                <a:gd name="T11" fmla="*/ 0 h 21600"/>
                <a:gd name="T12" fmla="*/ 17671 w 21600"/>
                <a:gd name="T13" fmla="*/ 0 h 21600"/>
                <a:gd name="T14" fmla="*/ 17671 w 21600"/>
                <a:gd name="T15" fmla="*/ 17926 h 21600"/>
                <a:gd name="T16" fmla="*/ 17671 w 21600"/>
                <a:gd name="T17" fmla="*/ 179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17671" y="17926"/>
                  </a:moveTo>
                  <a:lnTo>
                    <a:pt x="0" y="17926"/>
                  </a:lnTo>
                  <a:lnTo>
                    <a:pt x="0" y="21600"/>
                  </a:lnTo>
                  <a:lnTo>
                    <a:pt x="18870" y="21600"/>
                  </a:lnTo>
                  <a:cubicBezTo>
                    <a:pt x="19532" y="21600"/>
                    <a:pt x="21600" y="19666"/>
                    <a:pt x="21600" y="19047"/>
                  </a:cubicBezTo>
                  <a:lnTo>
                    <a:pt x="21600" y="0"/>
                  </a:lnTo>
                  <a:lnTo>
                    <a:pt x="17671" y="0"/>
                  </a:lnTo>
                  <a:cubicBezTo>
                    <a:pt x="17671" y="0"/>
                    <a:pt x="17671" y="17926"/>
                    <a:pt x="17671" y="17926"/>
                  </a:cubicBezTo>
                  <a:close/>
                  <a:moveTo>
                    <a:pt x="17671" y="1792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32" name="AutoShape 96">
              <a:extLst>
                <a:ext uri="{FF2B5EF4-FFF2-40B4-BE49-F238E27FC236}">
                  <a16:creationId xmlns:a16="http://schemas.microsoft.com/office/drawing/2014/main" id="{C363E413-CA27-46AD-B2F3-51F601A3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" y="5905500"/>
              <a:ext cx="71438" cy="71438"/>
            </a:xfrm>
            <a:custGeom>
              <a:avLst/>
              <a:gdLst>
                <a:gd name="T0" fmla="*/ 18970 w 21170"/>
                <a:gd name="T1" fmla="*/ 21383 h 21383"/>
                <a:gd name="T2" fmla="*/ 17415 w 21170"/>
                <a:gd name="T3" fmla="*/ 20735 h 21383"/>
                <a:gd name="T4" fmla="*/ 644 w 21170"/>
                <a:gd name="T5" fmla="*/ 3793 h 21383"/>
                <a:gd name="T6" fmla="*/ 644 w 21170"/>
                <a:gd name="T7" fmla="*/ 651 h 21383"/>
                <a:gd name="T8" fmla="*/ 3755 w 21170"/>
                <a:gd name="T9" fmla="*/ 651 h 21383"/>
                <a:gd name="T10" fmla="*/ 20526 w 21170"/>
                <a:gd name="T11" fmla="*/ 17587 h 21383"/>
                <a:gd name="T12" fmla="*/ 20526 w 21170"/>
                <a:gd name="T13" fmla="*/ 20735 h 21383"/>
                <a:gd name="T14" fmla="*/ 18970 w 21170"/>
                <a:gd name="T15" fmla="*/ 21383 h 21383"/>
                <a:gd name="T16" fmla="*/ 18970 w 21170"/>
                <a:gd name="T17" fmla="*/ 21383 h 2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0" h="21383">
                  <a:moveTo>
                    <a:pt x="18970" y="21383"/>
                  </a:moveTo>
                  <a:cubicBezTo>
                    <a:pt x="18406" y="21383"/>
                    <a:pt x="17844" y="21169"/>
                    <a:pt x="17415" y="20735"/>
                  </a:cubicBezTo>
                  <a:lnTo>
                    <a:pt x="644" y="3793"/>
                  </a:lnTo>
                  <a:cubicBezTo>
                    <a:pt x="-215" y="2925"/>
                    <a:pt x="-215" y="1519"/>
                    <a:pt x="644" y="651"/>
                  </a:cubicBezTo>
                  <a:cubicBezTo>
                    <a:pt x="1504" y="-217"/>
                    <a:pt x="2896" y="-217"/>
                    <a:pt x="3755" y="651"/>
                  </a:cubicBezTo>
                  <a:lnTo>
                    <a:pt x="20526" y="17587"/>
                  </a:lnTo>
                  <a:cubicBezTo>
                    <a:pt x="21385" y="18455"/>
                    <a:pt x="21385" y="19867"/>
                    <a:pt x="20526" y="20735"/>
                  </a:cubicBezTo>
                  <a:cubicBezTo>
                    <a:pt x="20096" y="21169"/>
                    <a:pt x="19534" y="21383"/>
                    <a:pt x="18970" y="21383"/>
                  </a:cubicBezTo>
                  <a:close/>
                  <a:moveTo>
                    <a:pt x="18970" y="2138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33" name="AutoShape 97">
              <a:extLst>
                <a:ext uri="{FF2B5EF4-FFF2-40B4-BE49-F238E27FC236}">
                  <a16:creationId xmlns:a16="http://schemas.microsoft.com/office/drawing/2014/main" id="{62E6D425-A7A9-4CEB-89A4-721631B1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" y="5880100"/>
              <a:ext cx="73025" cy="73025"/>
            </a:xfrm>
            <a:custGeom>
              <a:avLst/>
              <a:gdLst>
                <a:gd name="T0" fmla="*/ 21600 w 21600"/>
                <a:gd name="T1" fmla="*/ 8781 h 21600"/>
                <a:gd name="T2" fmla="*/ 12469 w 21600"/>
                <a:gd name="T3" fmla="*/ 12470 h 21600"/>
                <a:gd name="T4" fmla="*/ 8781 w 21600"/>
                <a:gd name="T5" fmla="*/ 21600 h 21600"/>
                <a:gd name="T6" fmla="*/ 0 w 21600"/>
                <a:gd name="T7" fmla="*/ 0 h 21600"/>
                <a:gd name="T8" fmla="*/ 21600 w 21600"/>
                <a:gd name="T9" fmla="*/ 8781 h 21600"/>
                <a:gd name="T10" fmla="*/ 21600 w 21600"/>
                <a:gd name="T11" fmla="*/ 878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8781"/>
                  </a:moveTo>
                  <a:lnTo>
                    <a:pt x="12469" y="12470"/>
                  </a:lnTo>
                  <a:lnTo>
                    <a:pt x="8781" y="21600"/>
                  </a:lnTo>
                  <a:lnTo>
                    <a:pt x="0" y="0"/>
                  </a:lnTo>
                  <a:cubicBezTo>
                    <a:pt x="0" y="0"/>
                    <a:pt x="21600" y="8781"/>
                    <a:pt x="21600" y="8781"/>
                  </a:cubicBezTo>
                  <a:close/>
                  <a:moveTo>
                    <a:pt x="21600" y="878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34" name="AutoShape 98">
              <a:extLst>
                <a:ext uri="{FF2B5EF4-FFF2-40B4-BE49-F238E27FC236}">
                  <a16:creationId xmlns:a16="http://schemas.microsoft.com/office/drawing/2014/main" id="{E22DDFBF-BFEE-4196-868E-BF39F7CF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" y="5715000"/>
              <a:ext cx="71438" cy="71438"/>
            </a:xfrm>
            <a:custGeom>
              <a:avLst/>
              <a:gdLst>
                <a:gd name="T0" fmla="*/ 18970 w 21170"/>
                <a:gd name="T1" fmla="*/ 21383 h 21383"/>
                <a:gd name="T2" fmla="*/ 17414 w 21170"/>
                <a:gd name="T3" fmla="*/ 20732 h 21383"/>
                <a:gd name="T4" fmla="*/ 644 w 21170"/>
                <a:gd name="T5" fmla="*/ 3794 h 21383"/>
                <a:gd name="T6" fmla="*/ 644 w 21170"/>
                <a:gd name="T7" fmla="*/ 651 h 21383"/>
                <a:gd name="T8" fmla="*/ 3755 w 21170"/>
                <a:gd name="T9" fmla="*/ 651 h 21383"/>
                <a:gd name="T10" fmla="*/ 20526 w 21170"/>
                <a:gd name="T11" fmla="*/ 17589 h 21383"/>
                <a:gd name="T12" fmla="*/ 20526 w 21170"/>
                <a:gd name="T13" fmla="*/ 20732 h 21383"/>
                <a:gd name="T14" fmla="*/ 18970 w 21170"/>
                <a:gd name="T15" fmla="*/ 21383 h 21383"/>
                <a:gd name="T16" fmla="*/ 18970 w 21170"/>
                <a:gd name="T17" fmla="*/ 21383 h 2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0" h="21383">
                  <a:moveTo>
                    <a:pt x="18970" y="21383"/>
                  </a:moveTo>
                  <a:cubicBezTo>
                    <a:pt x="18406" y="21383"/>
                    <a:pt x="17844" y="21166"/>
                    <a:pt x="17414" y="20732"/>
                  </a:cubicBezTo>
                  <a:lnTo>
                    <a:pt x="644" y="3794"/>
                  </a:lnTo>
                  <a:cubicBezTo>
                    <a:pt x="-215" y="2926"/>
                    <a:pt x="-215" y="1519"/>
                    <a:pt x="644" y="651"/>
                  </a:cubicBezTo>
                  <a:cubicBezTo>
                    <a:pt x="1504" y="-217"/>
                    <a:pt x="2896" y="-217"/>
                    <a:pt x="3755" y="651"/>
                  </a:cubicBezTo>
                  <a:lnTo>
                    <a:pt x="20526" y="17589"/>
                  </a:lnTo>
                  <a:cubicBezTo>
                    <a:pt x="21385" y="18457"/>
                    <a:pt x="21385" y="19864"/>
                    <a:pt x="20526" y="20732"/>
                  </a:cubicBezTo>
                  <a:cubicBezTo>
                    <a:pt x="20096" y="21166"/>
                    <a:pt x="19534" y="21383"/>
                    <a:pt x="18970" y="21383"/>
                  </a:cubicBezTo>
                  <a:close/>
                  <a:moveTo>
                    <a:pt x="18970" y="2138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  <p:sp>
          <p:nvSpPr>
            <p:cNvPr id="35" name="AutoShape 99">
              <a:extLst>
                <a:ext uri="{FF2B5EF4-FFF2-40B4-BE49-F238E27FC236}">
                  <a16:creationId xmlns:a16="http://schemas.microsoft.com/office/drawing/2014/main" id="{F9A0C321-AEFA-462C-B746-F616834E1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" y="5740400"/>
              <a:ext cx="73025" cy="73025"/>
            </a:xfrm>
            <a:custGeom>
              <a:avLst/>
              <a:gdLst>
                <a:gd name="T0" fmla="*/ 0 w 21600"/>
                <a:gd name="T1" fmla="*/ 12819 h 21600"/>
                <a:gd name="T2" fmla="*/ 9130 w 21600"/>
                <a:gd name="T3" fmla="*/ 9130 h 21600"/>
                <a:gd name="T4" fmla="*/ 12819 w 21600"/>
                <a:gd name="T5" fmla="*/ 0 h 21600"/>
                <a:gd name="T6" fmla="*/ 21600 w 21600"/>
                <a:gd name="T7" fmla="*/ 21600 h 21600"/>
                <a:gd name="T8" fmla="*/ 0 w 21600"/>
                <a:gd name="T9" fmla="*/ 12819 h 21600"/>
                <a:gd name="T10" fmla="*/ 0 w 21600"/>
                <a:gd name="T11" fmla="*/ 1281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2819"/>
                  </a:moveTo>
                  <a:lnTo>
                    <a:pt x="9130" y="9130"/>
                  </a:lnTo>
                  <a:lnTo>
                    <a:pt x="12819" y="0"/>
                  </a:lnTo>
                  <a:lnTo>
                    <a:pt x="21600" y="21600"/>
                  </a:lnTo>
                  <a:cubicBezTo>
                    <a:pt x="21600" y="21600"/>
                    <a:pt x="0" y="12819"/>
                    <a:pt x="0" y="12819"/>
                  </a:cubicBezTo>
                  <a:close/>
                  <a:moveTo>
                    <a:pt x="0" y="1281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th-TH" sz="1000"/>
            </a:p>
          </p:txBody>
        </p:sp>
      </p:grpSp>
      <p:sp>
        <p:nvSpPr>
          <p:cNvPr id="36" name="Rectangle 152">
            <a:extLst>
              <a:ext uri="{FF2B5EF4-FFF2-40B4-BE49-F238E27FC236}">
                <a16:creationId xmlns:a16="http://schemas.microsoft.com/office/drawing/2014/main" id="{4874117E-D3E2-4A26-91D9-90F2268672BF}"/>
              </a:ext>
            </a:extLst>
          </p:cNvPr>
          <p:cNvSpPr>
            <a:spLocks/>
          </p:cNvSpPr>
          <p:nvPr/>
        </p:nvSpPr>
        <p:spPr bwMode="auto">
          <a:xfrm>
            <a:off x="8096381" y="5109290"/>
            <a:ext cx="20047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Space Saving Design*</a:t>
            </a:r>
            <a:b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Fits in Purse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cs typeface="Gotham-Book" charset="0"/>
              <a:sym typeface="Gotham-Book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5722F2-EE19-4C9E-A6D4-E9170E04D61D}"/>
              </a:ext>
            </a:extLst>
          </p:cNvPr>
          <p:cNvGrpSpPr/>
          <p:nvPr/>
        </p:nvGrpSpPr>
        <p:grpSpPr>
          <a:xfrm>
            <a:off x="6659917" y="4704612"/>
            <a:ext cx="363538" cy="250825"/>
            <a:chOff x="10886170" y="4169862"/>
            <a:chExt cx="363538" cy="250825"/>
          </a:xfrm>
        </p:grpSpPr>
        <p:sp>
          <p:nvSpPr>
            <p:cNvPr id="38" name="AutoShape 17">
              <a:extLst>
                <a:ext uri="{FF2B5EF4-FFF2-40B4-BE49-F238E27FC236}">
                  <a16:creationId xmlns:a16="http://schemas.microsoft.com/office/drawing/2014/main" id="{8BBF4B5E-23DA-4C51-AEF4-02A68667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6170" y="4169862"/>
              <a:ext cx="363538" cy="250825"/>
            </a:xfrm>
            <a:custGeom>
              <a:avLst/>
              <a:gdLst>
                <a:gd name="T0" fmla="*/ 4696 w 20860"/>
                <a:gd name="T1" fmla="*/ 8968 h 21231"/>
                <a:gd name="T2" fmla="*/ 887 w 20860"/>
                <a:gd name="T3" fmla="*/ 7165 h 21231"/>
                <a:gd name="T4" fmla="*/ 0 w 20860"/>
                <a:gd name="T5" fmla="*/ 7846 h 21231"/>
                <a:gd name="T6" fmla="*/ 3281 w 20860"/>
                <a:gd name="T7" fmla="*/ 12735 h 21231"/>
                <a:gd name="T8" fmla="*/ 10709 w 20860"/>
                <a:gd name="T9" fmla="*/ 10130 h 21231"/>
                <a:gd name="T10" fmla="*/ 10001 w 20860"/>
                <a:gd name="T11" fmla="*/ 21231 h 21231"/>
                <a:gd name="T12" fmla="*/ 11987 w 20860"/>
                <a:gd name="T13" fmla="*/ 19828 h 21231"/>
                <a:gd name="T14" fmla="*/ 15034 w 20860"/>
                <a:gd name="T15" fmla="*/ 7165 h 21231"/>
                <a:gd name="T16" fmla="*/ 19795 w 20860"/>
                <a:gd name="T17" fmla="*/ 3398 h 21231"/>
                <a:gd name="T18" fmla="*/ 19224 w 20860"/>
                <a:gd name="T19" fmla="*/ 72 h 21231"/>
                <a:gd name="T20" fmla="*/ 15497 w 20860"/>
                <a:gd name="T21" fmla="*/ 1354 h 21231"/>
                <a:gd name="T22" fmla="*/ 4696 w 20860"/>
                <a:gd name="T23" fmla="*/ 8968 h 21231"/>
                <a:gd name="T24" fmla="*/ 4696 w 20860"/>
                <a:gd name="T25" fmla="*/ 8968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60" h="21231">
                  <a:moveTo>
                    <a:pt x="4696" y="8968"/>
                  </a:moveTo>
                  <a:lnTo>
                    <a:pt x="887" y="7165"/>
                  </a:lnTo>
                  <a:lnTo>
                    <a:pt x="0" y="7846"/>
                  </a:lnTo>
                  <a:cubicBezTo>
                    <a:pt x="0" y="7846"/>
                    <a:pt x="3009" y="12335"/>
                    <a:pt x="3281" y="12735"/>
                  </a:cubicBezTo>
                  <a:cubicBezTo>
                    <a:pt x="3554" y="13136"/>
                    <a:pt x="6410" y="13256"/>
                    <a:pt x="10709" y="10130"/>
                  </a:cubicBezTo>
                  <a:cubicBezTo>
                    <a:pt x="10491" y="15100"/>
                    <a:pt x="10001" y="21231"/>
                    <a:pt x="10001" y="21231"/>
                  </a:cubicBezTo>
                  <a:lnTo>
                    <a:pt x="11987" y="19828"/>
                  </a:lnTo>
                  <a:lnTo>
                    <a:pt x="15034" y="7165"/>
                  </a:lnTo>
                  <a:cubicBezTo>
                    <a:pt x="15034" y="7165"/>
                    <a:pt x="18571" y="4760"/>
                    <a:pt x="19795" y="3398"/>
                  </a:cubicBezTo>
                  <a:cubicBezTo>
                    <a:pt x="21020" y="2035"/>
                    <a:pt x="21600" y="812"/>
                    <a:pt x="19224" y="72"/>
                  </a:cubicBezTo>
                  <a:cubicBezTo>
                    <a:pt x="17809" y="-369"/>
                    <a:pt x="15497" y="1354"/>
                    <a:pt x="15497" y="1354"/>
                  </a:cubicBezTo>
                  <a:cubicBezTo>
                    <a:pt x="15497" y="1354"/>
                    <a:pt x="4696" y="8968"/>
                    <a:pt x="4696" y="8968"/>
                  </a:cubicBezTo>
                  <a:close/>
                  <a:moveTo>
                    <a:pt x="4696" y="8968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th-TH" sz="1000"/>
            </a:p>
          </p:txBody>
        </p:sp>
        <p:sp>
          <p:nvSpPr>
            <p:cNvPr id="39" name="AutoShape 18">
              <a:extLst>
                <a:ext uri="{FF2B5EF4-FFF2-40B4-BE49-F238E27FC236}">
                  <a16:creationId xmlns:a16="http://schemas.microsoft.com/office/drawing/2014/main" id="{0C74B140-EAEF-4EAB-ABA8-C532B65FA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5070" y="4169862"/>
              <a:ext cx="112713" cy="53975"/>
            </a:xfrm>
            <a:custGeom>
              <a:avLst/>
              <a:gdLst>
                <a:gd name="T0" fmla="*/ 10890 w 21600"/>
                <a:gd name="T1" fmla="*/ 21600 h 21600"/>
                <a:gd name="T2" fmla="*/ 21600 w 21600"/>
                <a:gd name="T3" fmla="*/ 10986 h 21600"/>
                <a:gd name="T4" fmla="*/ 6210 w 21600"/>
                <a:gd name="T5" fmla="*/ 0 h 21600"/>
                <a:gd name="T6" fmla="*/ 0 w 21600"/>
                <a:gd name="T7" fmla="*/ 5958 h 21600"/>
                <a:gd name="T8" fmla="*/ 10890 w 21600"/>
                <a:gd name="T9" fmla="*/ 21600 h 21600"/>
                <a:gd name="T10" fmla="*/ 1089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90" y="21600"/>
                  </a:moveTo>
                  <a:lnTo>
                    <a:pt x="21600" y="10986"/>
                  </a:lnTo>
                  <a:lnTo>
                    <a:pt x="6210" y="0"/>
                  </a:lnTo>
                  <a:lnTo>
                    <a:pt x="0" y="5958"/>
                  </a:lnTo>
                  <a:cubicBezTo>
                    <a:pt x="0" y="5958"/>
                    <a:pt x="10890" y="21600"/>
                    <a:pt x="10890" y="21600"/>
                  </a:cubicBezTo>
                  <a:close/>
                  <a:moveTo>
                    <a:pt x="10890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/>
              <a:endParaRPr lang="th-TH" sz="1000"/>
            </a:p>
          </p:txBody>
        </p:sp>
      </p:grpSp>
      <p:sp>
        <p:nvSpPr>
          <p:cNvPr id="40" name="Rectangle 135">
            <a:extLst>
              <a:ext uri="{FF2B5EF4-FFF2-40B4-BE49-F238E27FC236}">
                <a16:creationId xmlns:a16="http://schemas.microsoft.com/office/drawing/2014/main" id="{F49149B2-C2DF-4390-BEAA-E62EEE4910D7}"/>
              </a:ext>
            </a:extLst>
          </p:cNvPr>
          <p:cNvSpPr>
            <a:spLocks/>
          </p:cNvSpPr>
          <p:nvPr/>
        </p:nvSpPr>
        <p:spPr bwMode="auto">
          <a:xfrm>
            <a:off x="6172490" y="5151292"/>
            <a:ext cx="1382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Ideal for Travel</a:t>
            </a:r>
          </a:p>
        </p:txBody>
      </p:sp>
      <p:sp>
        <p:nvSpPr>
          <p:cNvPr id="41" name="Rectangle 129">
            <a:extLst>
              <a:ext uri="{FF2B5EF4-FFF2-40B4-BE49-F238E27FC236}">
                <a16:creationId xmlns:a16="http://schemas.microsoft.com/office/drawing/2014/main" id="{F0D76DD3-AD97-4B90-BB23-AA16BEE654CF}"/>
              </a:ext>
            </a:extLst>
          </p:cNvPr>
          <p:cNvSpPr>
            <a:spLocks/>
          </p:cNvSpPr>
          <p:nvPr/>
        </p:nvSpPr>
        <p:spPr bwMode="auto">
          <a:xfrm>
            <a:off x="8305548" y="3339612"/>
            <a:ext cx="13922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Tip Handle Included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cs typeface="Gotham-Book" charset="0"/>
              <a:sym typeface="Gotham-Book" charset="0"/>
            </a:endParaRPr>
          </a:p>
        </p:txBody>
      </p:sp>
      <p:sp>
        <p:nvSpPr>
          <p:cNvPr id="42" name="Rectangle 129">
            <a:extLst>
              <a:ext uri="{FF2B5EF4-FFF2-40B4-BE49-F238E27FC236}">
                <a16:creationId xmlns:a16="http://schemas.microsoft.com/office/drawing/2014/main" id="{F0D76DD3-AD97-4B90-BB23-AA16BEE654CF}"/>
              </a:ext>
            </a:extLst>
          </p:cNvPr>
          <p:cNvSpPr>
            <a:spLocks/>
          </p:cNvSpPr>
          <p:nvPr/>
        </p:nvSpPr>
        <p:spPr bwMode="auto">
          <a:xfrm>
            <a:off x="8813496" y="2785265"/>
            <a:ext cx="333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66800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Gotham-Book" charset="0"/>
                <a:sym typeface="Gotham-Book" charset="0"/>
              </a:rPr>
              <a:t>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Gotham-Book" charset="0"/>
              <a:sym typeface="Gotham-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848" y="3471714"/>
            <a:ext cx="2737093" cy="1702817"/>
          </a:xfrm>
          <a:prstGeom prst="rect">
            <a:avLst/>
          </a:prstGeom>
        </p:spPr>
      </p:pic>
      <p:sp>
        <p:nvSpPr>
          <p:cNvPr id="43" name="Rectangle 152">
            <a:extLst>
              <a:ext uri="{FF2B5EF4-FFF2-40B4-BE49-F238E27FC236}">
                <a16:creationId xmlns:a16="http://schemas.microsoft.com/office/drawing/2014/main" id="{4874117E-D3E2-4A26-91D9-90F2268672BF}"/>
              </a:ext>
            </a:extLst>
          </p:cNvPr>
          <p:cNvSpPr>
            <a:spLocks/>
          </p:cNvSpPr>
          <p:nvPr/>
        </p:nvSpPr>
        <p:spPr bwMode="auto">
          <a:xfrm>
            <a:off x="3141350" y="3014637"/>
            <a:ext cx="27819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6800" algn="l"/>
              </a:tabLst>
              <a:defRPr sz="3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Includes Premium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T</a:t>
            </a:r>
            <a:r>
              <a:rPr lang="en-US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ravel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C</a:t>
            </a:r>
            <a:r>
              <a:rPr lang="en-US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Gotham-Book" charset="0"/>
                <a:sym typeface="Gotham-Book" charset="0"/>
              </a:rPr>
              <a:t>ase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cs typeface="Gotham-Book" charset="0"/>
              <a:sym typeface="Gotham-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7913"/>
            <a:ext cx="3695700" cy="180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9908" y="65569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003087"/>
      </a:accent1>
      <a:accent2>
        <a:srgbClr val="0077C8"/>
      </a:accent2>
      <a:accent3>
        <a:srgbClr val="78D64B"/>
      </a:accent3>
      <a:accent4>
        <a:srgbClr val="9B26B6"/>
      </a:accent4>
      <a:accent5>
        <a:srgbClr val="FF6913"/>
      </a:accent5>
      <a:accent6>
        <a:srgbClr val="FFFFFF"/>
      </a:accent6>
      <a:hlink>
        <a:srgbClr val="587FAC"/>
      </a:hlink>
      <a:folHlink>
        <a:srgbClr val="587F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>
          <a:solidFill>
            <a:schemeClr val="tx1">
              <a:lumMod val="40000"/>
              <a:lumOff val="60000"/>
            </a:schemeClr>
          </a:solidFill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79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.AppleSystemUIFont</vt:lpstr>
      <vt:lpstr>Arial</vt:lpstr>
      <vt:lpstr>Arial Black</vt:lpstr>
      <vt:lpstr>Calibri</vt:lpstr>
      <vt:lpstr>Calibri Light</vt:lpstr>
      <vt:lpstr>Cordia New</vt:lpstr>
      <vt:lpstr>Gotham-Book</vt:lpstr>
      <vt:lpstr>Trebuchet MS</vt:lpstr>
      <vt:lpstr>1_Office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Sonic-Fusion® Launch Presentation</dc:title>
  <dc:creator>Briana Taylor</dc:creator>
  <cp:lastModifiedBy>Cameron Anthony</cp:lastModifiedBy>
  <cp:revision>314</cp:revision>
  <cp:lastPrinted>2018-11-12T23:51:11Z</cp:lastPrinted>
  <dcterms:created xsi:type="dcterms:W3CDTF">2018-04-04T17:37:20Z</dcterms:created>
  <dcterms:modified xsi:type="dcterms:W3CDTF">2018-12-17T21:14:56Z</dcterms:modified>
</cp:coreProperties>
</file>