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D56F5E-4B6F-4D44-B3FB-EDD1C439EF0B}" type="datetimeFigureOut">
              <a:rPr lang="en-US" smtClean="0"/>
              <a:t>8/12/2020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58689-3839-432D-B15C-EDE0FEE60E90}" type="slidenum">
              <a:rPr lang="en-US" smtClean="0"/>
              <a:t>‹#›</a:t>
            </a:fld>
            <a:endParaRPr lang="en-US"/>
          </a:p>
        </p:txBody>
      </p:sp>
    </p:spTree>
    <p:extLst>
      <p:ext uri="{BB962C8B-B14F-4D97-AF65-F5344CB8AC3E}">
        <p14:creationId xmlns:p14="http://schemas.microsoft.com/office/powerpoint/2010/main" val="265645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Sonic-Fusion is the ideal device for patients who are looking for the easiest, most convenient way to floss.  In this study, subjects brushed for two minutes followed by one minute of WF with water.  The results found that SF was superior to traditional brushing and flossing for removing plaque and reducing bleeding and gingivitis.  </a:t>
            </a:r>
            <a:endParaRPr lang="en-US" dirty="0"/>
          </a:p>
        </p:txBody>
      </p:sp>
      <p:sp>
        <p:nvSpPr>
          <p:cNvPr id="4" name="Slide Number Placeholder 3"/>
          <p:cNvSpPr>
            <a:spLocks noGrp="1"/>
          </p:cNvSpPr>
          <p:nvPr>
            <p:ph type="sldNum" sz="quarter" idx="10"/>
          </p:nvPr>
        </p:nvSpPr>
        <p:spPr/>
        <p:txBody>
          <a:bodyPr/>
          <a:lstStyle/>
          <a:p>
            <a:fld id="{9F70416F-9071-4B26-9A9B-4AFF26E8D060}" type="slidenum">
              <a:rPr lang="en-US" smtClean="0"/>
              <a:t>1</a:t>
            </a:fld>
            <a:endParaRPr lang="en-US" dirty="0"/>
          </a:p>
        </p:txBody>
      </p:sp>
    </p:spTree>
    <p:extLst>
      <p:ext uri="{BB962C8B-B14F-4D97-AF65-F5344CB8AC3E}">
        <p14:creationId xmlns:p14="http://schemas.microsoft.com/office/powerpoint/2010/main" val="2097624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ACD0B-EF38-4C91-98D5-80CA4C39CE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4441B2-2B0E-48E4-A598-77662FEED7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B7A35D-2BEE-46BB-AD65-3ABD94096EDA}"/>
              </a:ext>
            </a:extLst>
          </p:cNvPr>
          <p:cNvSpPr>
            <a:spLocks noGrp="1"/>
          </p:cNvSpPr>
          <p:nvPr>
            <p:ph type="dt" sz="half" idx="10"/>
          </p:nvPr>
        </p:nvSpPr>
        <p:spPr/>
        <p:txBody>
          <a:bodyPr/>
          <a:lstStyle/>
          <a:p>
            <a:fld id="{C376CEC8-CE04-4AEA-8800-C0A9A82A256A}" type="datetimeFigureOut">
              <a:rPr lang="en-US" smtClean="0"/>
              <a:t>8/12/2020</a:t>
            </a:fld>
            <a:endParaRPr lang="en-US"/>
          </a:p>
        </p:txBody>
      </p:sp>
      <p:sp>
        <p:nvSpPr>
          <p:cNvPr id="5" name="Footer Placeholder 4">
            <a:extLst>
              <a:ext uri="{FF2B5EF4-FFF2-40B4-BE49-F238E27FC236}">
                <a16:creationId xmlns:a16="http://schemas.microsoft.com/office/drawing/2014/main" id="{31A249D0-C51A-4813-9C40-047578ECB3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366661-9436-456C-8858-CA4731226F0C}"/>
              </a:ext>
            </a:extLst>
          </p:cNvPr>
          <p:cNvSpPr>
            <a:spLocks noGrp="1"/>
          </p:cNvSpPr>
          <p:nvPr>
            <p:ph type="sldNum" sz="quarter" idx="12"/>
          </p:nvPr>
        </p:nvSpPr>
        <p:spPr/>
        <p:txBody>
          <a:bodyPr/>
          <a:lstStyle/>
          <a:p>
            <a:fld id="{F0BC7D06-F2F0-40DC-BEFF-4CB6E0820CE3}" type="slidenum">
              <a:rPr lang="en-US" smtClean="0"/>
              <a:t>‹#›</a:t>
            </a:fld>
            <a:endParaRPr lang="en-US"/>
          </a:p>
        </p:txBody>
      </p:sp>
    </p:spTree>
    <p:extLst>
      <p:ext uri="{BB962C8B-B14F-4D97-AF65-F5344CB8AC3E}">
        <p14:creationId xmlns:p14="http://schemas.microsoft.com/office/powerpoint/2010/main" val="1177120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CE953-5A6B-4903-9E73-26A9B102C7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E3BDF2-B428-4BA7-9325-5279F339F6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A88446-BFCD-4814-A069-04785D38C64B}"/>
              </a:ext>
            </a:extLst>
          </p:cNvPr>
          <p:cNvSpPr>
            <a:spLocks noGrp="1"/>
          </p:cNvSpPr>
          <p:nvPr>
            <p:ph type="dt" sz="half" idx="10"/>
          </p:nvPr>
        </p:nvSpPr>
        <p:spPr/>
        <p:txBody>
          <a:bodyPr/>
          <a:lstStyle/>
          <a:p>
            <a:fld id="{C376CEC8-CE04-4AEA-8800-C0A9A82A256A}" type="datetimeFigureOut">
              <a:rPr lang="en-US" smtClean="0"/>
              <a:t>8/12/2020</a:t>
            </a:fld>
            <a:endParaRPr lang="en-US"/>
          </a:p>
        </p:txBody>
      </p:sp>
      <p:sp>
        <p:nvSpPr>
          <p:cNvPr id="5" name="Footer Placeholder 4">
            <a:extLst>
              <a:ext uri="{FF2B5EF4-FFF2-40B4-BE49-F238E27FC236}">
                <a16:creationId xmlns:a16="http://schemas.microsoft.com/office/drawing/2014/main" id="{6E739D5C-E80F-4640-8EBF-48C095ABB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D498CF-314F-45E2-BCD7-27781B4156D8}"/>
              </a:ext>
            </a:extLst>
          </p:cNvPr>
          <p:cNvSpPr>
            <a:spLocks noGrp="1"/>
          </p:cNvSpPr>
          <p:nvPr>
            <p:ph type="sldNum" sz="quarter" idx="12"/>
          </p:nvPr>
        </p:nvSpPr>
        <p:spPr/>
        <p:txBody>
          <a:bodyPr/>
          <a:lstStyle/>
          <a:p>
            <a:fld id="{F0BC7D06-F2F0-40DC-BEFF-4CB6E0820CE3}" type="slidenum">
              <a:rPr lang="en-US" smtClean="0"/>
              <a:t>‹#›</a:t>
            </a:fld>
            <a:endParaRPr lang="en-US"/>
          </a:p>
        </p:txBody>
      </p:sp>
    </p:spTree>
    <p:extLst>
      <p:ext uri="{BB962C8B-B14F-4D97-AF65-F5344CB8AC3E}">
        <p14:creationId xmlns:p14="http://schemas.microsoft.com/office/powerpoint/2010/main" val="176203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415F50-7A8B-46E3-9A92-2D265492A4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079CA0-1BFC-4475-9284-378391E21C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0C5BB6-1406-42CF-86D0-EF6C9B91E7E7}"/>
              </a:ext>
            </a:extLst>
          </p:cNvPr>
          <p:cNvSpPr>
            <a:spLocks noGrp="1"/>
          </p:cNvSpPr>
          <p:nvPr>
            <p:ph type="dt" sz="half" idx="10"/>
          </p:nvPr>
        </p:nvSpPr>
        <p:spPr/>
        <p:txBody>
          <a:bodyPr/>
          <a:lstStyle/>
          <a:p>
            <a:fld id="{C376CEC8-CE04-4AEA-8800-C0A9A82A256A}" type="datetimeFigureOut">
              <a:rPr lang="en-US" smtClean="0"/>
              <a:t>8/12/2020</a:t>
            </a:fld>
            <a:endParaRPr lang="en-US"/>
          </a:p>
        </p:txBody>
      </p:sp>
      <p:sp>
        <p:nvSpPr>
          <p:cNvPr id="5" name="Footer Placeholder 4">
            <a:extLst>
              <a:ext uri="{FF2B5EF4-FFF2-40B4-BE49-F238E27FC236}">
                <a16:creationId xmlns:a16="http://schemas.microsoft.com/office/drawing/2014/main" id="{2405F167-240C-4E26-85F3-96B0F30B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4D3F59-F9E7-46D6-939C-6D95C9D55076}"/>
              </a:ext>
            </a:extLst>
          </p:cNvPr>
          <p:cNvSpPr>
            <a:spLocks noGrp="1"/>
          </p:cNvSpPr>
          <p:nvPr>
            <p:ph type="sldNum" sz="quarter" idx="12"/>
          </p:nvPr>
        </p:nvSpPr>
        <p:spPr/>
        <p:txBody>
          <a:bodyPr/>
          <a:lstStyle/>
          <a:p>
            <a:fld id="{F0BC7D06-F2F0-40DC-BEFF-4CB6E0820CE3}" type="slidenum">
              <a:rPr lang="en-US" smtClean="0"/>
              <a:t>‹#›</a:t>
            </a:fld>
            <a:endParaRPr lang="en-US"/>
          </a:p>
        </p:txBody>
      </p:sp>
    </p:spTree>
    <p:extLst>
      <p:ext uri="{BB962C8B-B14F-4D97-AF65-F5344CB8AC3E}">
        <p14:creationId xmlns:p14="http://schemas.microsoft.com/office/powerpoint/2010/main" val="29488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B8BEC-52B1-45B8-9DE9-A46DD7FDCC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B906C3-1044-4470-A4A1-19B12DEF92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AE86A-BF0C-435F-9E28-913C5A798C2C}"/>
              </a:ext>
            </a:extLst>
          </p:cNvPr>
          <p:cNvSpPr>
            <a:spLocks noGrp="1"/>
          </p:cNvSpPr>
          <p:nvPr>
            <p:ph type="dt" sz="half" idx="10"/>
          </p:nvPr>
        </p:nvSpPr>
        <p:spPr/>
        <p:txBody>
          <a:bodyPr/>
          <a:lstStyle/>
          <a:p>
            <a:fld id="{C376CEC8-CE04-4AEA-8800-C0A9A82A256A}" type="datetimeFigureOut">
              <a:rPr lang="en-US" smtClean="0"/>
              <a:t>8/12/2020</a:t>
            </a:fld>
            <a:endParaRPr lang="en-US"/>
          </a:p>
        </p:txBody>
      </p:sp>
      <p:sp>
        <p:nvSpPr>
          <p:cNvPr id="5" name="Footer Placeholder 4">
            <a:extLst>
              <a:ext uri="{FF2B5EF4-FFF2-40B4-BE49-F238E27FC236}">
                <a16:creationId xmlns:a16="http://schemas.microsoft.com/office/drawing/2014/main" id="{647F75D3-B3A1-4D65-8BAF-5FA812DD41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D8D5F3-6FFE-4482-9103-BE79D6EFBAC4}"/>
              </a:ext>
            </a:extLst>
          </p:cNvPr>
          <p:cNvSpPr>
            <a:spLocks noGrp="1"/>
          </p:cNvSpPr>
          <p:nvPr>
            <p:ph type="sldNum" sz="quarter" idx="12"/>
          </p:nvPr>
        </p:nvSpPr>
        <p:spPr/>
        <p:txBody>
          <a:bodyPr/>
          <a:lstStyle/>
          <a:p>
            <a:fld id="{F0BC7D06-F2F0-40DC-BEFF-4CB6E0820CE3}" type="slidenum">
              <a:rPr lang="en-US" smtClean="0"/>
              <a:t>‹#›</a:t>
            </a:fld>
            <a:endParaRPr lang="en-US"/>
          </a:p>
        </p:txBody>
      </p:sp>
    </p:spTree>
    <p:extLst>
      <p:ext uri="{BB962C8B-B14F-4D97-AF65-F5344CB8AC3E}">
        <p14:creationId xmlns:p14="http://schemas.microsoft.com/office/powerpoint/2010/main" val="74593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EC938-E41D-4EE5-BBC7-77DA049CFF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5790E4-F75D-44AE-AF14-E5B9E1F963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625386-650E-4221-8883-3557D4F7B03E}"/>
              </a:ext>
            </a:extLst>
          </p:cNvPr>
          <p:cNvSpPr>
            <a:spLocks noGrp="1"/>
          </p:cNvSpPr>
          <p:nvPr>
            <p:ph type="dt" sz="half" idx="10"/>
          </p:nvPr>
        </p:nvSpPr>
        <p:spPr/>
        <p:txBody>
          <a:bodyPr/>
          <a:lstStyle/>
          <a:p>
            <a:fld id="{C376CEC8-CE04-4AEA-8800-C0A9A82A256A}" type="datetimeFigureOut">
              <a:rPr lang="en-US" smtClean="0"/>
              <a:t>8/12/2020</a:t>
            </a:fld>
            <a:endParaRPr lang="en-US"/>
          </a:p>
        </p:txBody>
      </p:sp>
      <p:sp>
        <p:nvSpPr>
          <p:cNvPr id="5" name="Footer Placeholder 4">
            <a:extLst>
              <a:ext uri="{FF2B5EF4-FFF2-40B4-BE49-F238E27FC236}">
                <a16:creationId xmlns:a16="http://schemas.microsoft.com/office/drawing/2014/main" id="{9BF5952E-705C-46EE-9FDB-D859D2A98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AD5AC-6AF1-42AF-9425-0E5C4E8326DC}"/>
              </a:ext>
            </a:extLst>
          </p:cNvPr>
          <p:cNvSpPr>
            <a:spLocks noGrp="1"/>
          </p:cNvSpPr>
          <p:nvPr>
            <p:ph type="sldNum" sz="quarter" idx="12"/>
          </p:nvPr>
        </p:nvSpPr>
        <p:spPr/>
        <p:txBody>
          <a:bodyPr/>
          <a:lstStyle/>
          <a:p>
            <a:fld id="{F0BC7D06-F2F0-40DC-BEFF-4CB6E0820CE3}" type="slidenum">
              <a:rPr lang="en-US" smtClean="0"/>
              <a:t>‹#›</a:t>
            </a:fld>
            <a:endParaRPr lang="en-US"/>
          </a:p>
        </p:txBody>
      </p:sp>
    </p:spTree>
    <p:extLst>
      <p:ext uri="{BB962C8B-B14F-4D97-AF65-F5344CB8AC3E}">
        <p14:creationId xmlns:p14="http://schemas.microsoft.com/office/powerpoint/2010/main" val="372496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5DEF3-3220-4BE7-904D-636DFF9A64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9F448F-F6EA-4EFB-B050-70C9749B8A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21C98F-F694-47A7-807D-B84496A25F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E7A17E-F900-468B-9A07-F94201E29E8D}"/>
              </a:ext>
            </a:extLst>
          </p:cNvPr>
          <p:cNvSpPr>
            <a:spLocks noGrp="1"/>
          </p:cNvSpPr>
          <p:nvPr>
            <p:ph type="dt" sz="half" idx="10"/>
          </p:nvPr>
        </p:nvSpPr>
        <p:spPr/>
        <p:txBody>
          <a:bodyPr/>
          <a:lstStyle/>
          <a:p>
            <a:fld id="{C376CEC8-CE04-4AEA-8800-C0A9A82A256A}" type="datetimeFigureOut">
              <a:rPr lang="en-US" smtClean="0"/>
              <a:t>8/12/2020</a:t>
            </a:fld>
            <a:endParaRPr lang="en-US"/>
          </a:p>
        </p:txBody>
      </p:sp>
      <p:sp>
        <p:nvSpPr>
          <p:cNvPr id="6" name="Footer Placeholder 5">
            <a:extLst>
              <a:ext uri="{FF2B5EF4-FFF2-40B4-BE49-F238E27FC236}">
                <a16:creationId xmlns:a16="http://schemas.microsoft.com/office/drawing/2014/main" id="{5AAAAC1C-4A50-4FF2-B47F-430B24E4E0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45662E-7391-4DC0-B3E1-B8C016736A2C}"/>
              </a:ext>
            </a:extLst>
          </p:cNvPr>
          <p:cNvSpPr>
            <a:spLocks noGrp="1"/>
          </p:cNvSpPr>
          <p:nvPr>
            <p:ph type="sldNum" sz="quarter" idx="12"/>
          </p:nvPr>
        </p:nvSpPr>
        <p:spPr/>
        <p:txBody>
          <a:bodyPr/>
          <a:lstStyle/>
          <a:p>
            <a:fld id="{F0BC7D06-F2F0-40DC-BEFF-4CB6E0820CE3}" type="slidenum">
              <a:rPr lang="en-US" smtClean="0"/>
              <a:t>‹#›</a:t>
            </a:fld>
            <a:endParaRPr lang="en-US"/>
          </a:p>
        </p:txBody>
      </p:sp>
    </p:spTree>
    <p:extLst>
      <p:ext uri="{BB962C8B-B14F-4D97-AF65-F5344CB8AC3E}">
        <p14:creationId xmlns:p14="http://schemas.microsoft.com/office/powerpoint/2010/main" val="2587086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1B9F-99BE-4080-A9D8-21FA12A926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44018D-AC0D-4780-8854-DA11808ACB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E80D04-78DE-4FBA-8EA5-56E51A2EA0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2645EF-0014-44B2-BD99-D5F3A5930F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F36129-6283-4A3F-AE11-72E5B94E61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12EE16-BD17-4949-B778-2038E712E415}"/>
              </a:ext>
            </a:extLst>
          </p:cNvPr>
          <p:cNvSpPr>
            <a:spLocks noGrp="1"/>
          </p:cNvSpPr>
          <p:nvPr>
            <p:ph type="dt" sz="half" idx="10"/>
          </p:nvPr>
        </p:nvSpPr>
        <p:spPr/>
        <p:txBody>
          <a:bodyPr/>
          <a:lstStyle/>
          <a:p>
            <a:fld id="{C376CEC8-CE04-4AEA-8800-C0A9A82A256A}" type="datetimeFigureOut">
              <a:rPr lang="en-US" smtClean="0"/>
              <a:t>8/12/2020</a:t>
            </a:fld>
            <a:endParaRPr lang="en-US"/>
          </a:p>
        </p:txBody>
      </p:sp>
      <p:sp>
        <p:nvSpPr>
          <p:cNvPr id="8" name="Footer Placeholder 7">
            <a:extLst>
              <a:ext uri="{FF2B5EF4-FFF2-40B4-BE49-F238E27FC236}">
                <a16:creationId xmlns:a16="http://schemas.microsoft.com/office/drawing/2014/main" id="{2167B073-339F-4909-B8B0-CC4ABDEEBA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1228D7-3393-4F43-994E-9C497E709982}"/>
              </a:ext>
            </a:extLst>
          </p:cNvPr>
          <p:cNvSpPr>
            <a:spLocks noGrp="1"/>
          </p:cNvSpPr>
          <p:nvPr>
            <p:ph type="sldNum" sz="quarter" idx="12"/>
          </p:nvPr>
        </p:nvSpPr>
        <p:spPr/>
        <p:txBody>
          <a:bodyPr/>
          <a:lstStyle/>
          <a:p>
            <a:fld id="{F0BC7D06-F2F0-40DC-BEFF-4CB6E0820CE3}" type="slidenum">
              <a:rPr lang="en-US" smtClean="0"/>
              <a:t>‹#›</a:t>
            </a:fld>
            <a:endParaRPr lang="en-US"/>
          </a:p>
        </p:txBody>
      </p:sp>
    </p:spTree>
    <p:extLst>
      <p:ext uri="{BB962C8B-B14F-4D97-AF65-F5344CB8AC3E}">
        <p14:creationId xmlns:p14="http://schemas.microsoft.com/office/powerpoint/2010/main" val="55387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EB766-B785-44BD-93D8-7DDAB497DA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47E8-1B0B-42FE-B7F0-A6969C7E5908}"/>
              </a:ext>
            </a:extLst>
          </p:cNvPr>
          <p:cNvSpPr>
            <a:spLocks noGrp="1"/>
          </p:cNvSpPr>
          <p:nvPr>
            <p:ph type="dt" sz="half" idx="10"/>
          </p:nvPr>
        </p:nvSpPr>
        <p:spPr/>
        <p:txBody>
          <a:bodyPr/>
          <a:lstStyle/>
          <a:p>
            <a:fld id="{C376CEC8-CE04-4AEA-8800-C0A9A82A256A}" type="datetimeFigureOut">
              <a:rPr lang="en-US" smtClean="0"/>
              <a:t>8/12/2020</a:t>
            </a:fld>
            <a:endParaRPr lang="en-US"/>
          </a:p>
        </p:txBody>
      </p:sp>
      <p:sp>
        <p:nvSpPr>
          <p:cNvPr id="4" name="Footer Placeholder 3">
            <a:extLst>
              <a:ext uri="{FF2B5EF4-FFF2-40B4-BE49-F238E27FC236}">
                <a16:creationId xmlns:a16="http://schemas.microsoft.com/office/drawing/2014/main" id="{5AA14159-5890-4617-B1A2-2CE2A9119F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1E7168-621C-4727-9B33-5DA84A7DEE25}"/>
              </a:ext>
            </a:extLst>
          </p:cNvPr>
          <p:cNvSpPr>
            <a:spLocks noGrp="1"/>
          </p:cNvSpPr>
          <p:nvPr>
            <p:ph type="sldNum" sz="quarter" idx="12"/>
          </p:nvPr>
        </p:nvSpPr>
        <p:spPr/>
        <p:txBody>
          <a:bodyPr/>
          <a:lstStyle/>
          <a:p>
            <a:fld id="{F0BC7D06-F2F0-40DC-BEFF-4CB6E0820CE3}" type="slidenum">
              <a:rPr lang="en-US" smtClean="0"/>
              <a:t>‹#›</a:t>
            </a:fld>
            <a:endParaRPr lang="en-US"/>
          </a:p>
        </p:txBody>
      </p:sp>
    </p:spTree>
    <p:extLst>
      <p:ext uri="{BB962C8B-B14F-4D97-AF65-F5344CB8AC3E}">
        <p14:creationId xmlns:p14="http://schemas.microsoft.com/office/powerpoint/2010/main" val="1886908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5ADDEF-226F-4966-93F6-228AA26F0117}"/>
              </a:ext>
            </a:extLst>
          </p:cNvPr>
          <p:cNvSpPr>
            <a:spLocks noGrp="1"/>
          </p:cNvSpPr>
          <p:nvPr>
            <p:ph type="dt" sz="half" idx="10"/>
          </p:nvPr>
        </p:nvSpPr>
        <p:spPr/>
        <p:txBody>
          <a:bodyPr/>
          <a:lstStyle/>
          <a:p>
            <a:fld id="{C376CEC8-CE04-4AEA-8800-C0A9A82A256A}" type="datetimeFigureOut">
              <a:rPr lang="en-US" smtClean="0"/>
              <a:t>8/12/2020</a:t>
            </a:fld>
            <a:endParaRPr lang="en-US"/>
          </a:p>
        </p:txBody>
      </p:sp>
      <p:sp>
        <p:nvSpPr>
          <p:cNvPr id="3" name="Footer Placeholder 2">
            <a:extLst>
              <a:ext uri="{FF2B5EF4-FFF2-40B4-BE49-F238E27FC236}">
                <a16:creationId xmlns:a16="http://schemas.microsoft.com/office/drawing/2014/main" id="{DC530AAB-2F1C-4C9E-9298-9F43849C8B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F5B322-B9D7-4827-A328-AF12EEF5292E}"/>
              </a:ext>
            </a:extLst>
          </p:cNvPr>
          <p:cNvSpPr>
            <a:spLocks noGrp="1"/>
          </p:cNvSpPr>
          <p:nvPr>
            <p:ph type="sldNum" sz="quarter" idx="12"/>
          </p:nvPr>
        </p:nvSpPr>
        <p:spPr/>
        <p:txBody>
          <a:bodyPr/>
          <a:lstStyle/>
          <a:p>
            <a:fld id="{F0BC7D06-F2F0-40DC-BEFF-4CB6E0820CE3}" type="slidenum">
              <a:rPr lang="en-US" smtClean="0"/>
              <a:t>‹#›</a:t>
            </a:fld>
            <a:endParaRPr lang="en-US"/>
          </a:p>
        </p:txBody>
      </p:sp>
    </p:spTree>
    <p:extLst>
      <p:ext uri="{BB962C8B-B14F-4D97-AF65-F5344CB8AC3E}">
        <p14:creationId xmlns:p14="http://schemas.microsoft.com/office/powerpoint/2010/main" val="64947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D83C4-4801-428D-8CBA-87FC547FD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01A56-AB85-42CA-9E7C-6D680BD516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DB2A20-F3DC-4DE7-BE41-C12511ACB1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634A73-4D13-4F36-826C-12030E83B3D1}"/>
              </a:ext>
            </a:extLst>
          </p:cNvPr>
          <p:cNvSpPr>
            <a:spLocks noGrp="1"/>
          </p:cNvSpPr>
          <p:nvPr>
            <p:ph type="dt" sz="half" idx="10"/>
          </p:nvPr>
        </p:nvSpPr>
        <p:spPr/>
        <p:txBody>
          <a:bodyPr/>
          <a:lstStyle/>
          <a:p>
            <a:fld id="{C376CEC8-CE04-4AEA-8800-C0A9A82A256A}" type="datetimeFigureOut">
              <a:rPr lang="en-US" smtClean="0"/>
              <a:t>8/12/2020</a:t>
            </a:fld>
            <a:endParaRPr lang="en-US"/>
          </a:p>
        </p:txBody>
      </p:sp>
      <p:sp>
        <p:nvSpPr>
          <p:cNvPr id="6" name="Footer Placeholder 5">
            <a:extLst>
              <a:ext uri="{FF2B5EF4-FFF2-40B4-BE49-F238E27FC236}">
                <a16:creationId xmlns:a16="http://schemas.microsoft.com/office/drawing/2014/main" id="{389814D3-B699-410C-A115-527DA38C40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6F418-75B2-433B-9FE3-2218811527DB}"/>
              </a:ext>
            </a:extLst>
          </p:cNvPr>
          <p:cNvSpPr>
            <a:spLocks noGrp="1"/>
          </p:cNvSpPr>
          <p:nvPr>
            <p:ph type="sldNum" sz="quarter" idx="12"/>
          </p:nvPr>
        </p:nvSpPr>
        <p:spPr/>
        <p:txBody>
          <a:bodyPr/>
          <a:lstStyle/>
          <a:p>
            <a:fld id="{F0BC7D06-F2F0-40DC-BEFF-4CB6E0820CE3}" type="slidenum">
              <a:rPr lang="en-US" smtClean="0"/>
              <a:t>‹#›</a:t>
            </a:fld>
            <a:endParaRPr lang="en-US"/>
          </a:p>
        </p:txBody>
      </p:sp>
    </p:spTree>
    <p:extLst>
      <p:ext uri="{BB962C8B-B14F-4D97-AF65-F5344CB8AC3E}">
        <p14:creationId xmlns:p14="http://schemas.microsoft.com/office/powerpoint/2010/main" val="134399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C4924-7B3C-4170-B9FB-9736CB1A1B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E24318-278D-4279-B1A1-59E51E17FA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B4A0B6-4CD2-462C-8A57-C3F55093BB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5B12FE-43A5-4B3D-A0EE-64D202C75034}"/>
              </a:ext>
            </a:extLst>
          </p:cNvPr>
          <p:cNvSpPr>
            <a:spLocks noGrp="1"/>
          </p:cNvSpPr>
          <p:nvPr>
            <p:ph type="dt" sz="half" idx="10"/>
          </p:nvPr>
        </p:nvSpPr>
        <p:spPr/>
        <p:txBody>
          <a:bodyPr/>
          <a:lstStyle/>
          <a:p>
            <a:fld id="{C376CEC8-CE04-4AEA-8800-C0A9A82A256A}" type="datetimeFigureOut">
              <a:rPr lang="en-US" smtClean="0"/>
              <a:t>8/12/2020</a:t>
            </a:fld>
            <a:endParaRPr lang="en-US"/>
          </a:p>
        </p:txBody>
      </p:sp>
      <p:sp>
        <p:nvSpPr>
          <p:cNvPr id="6" name="Footer Placeholder 5">
            <a:extLst>
              <a:ext uri="{FF2B5EF4-FFF2-40B4-BE49-F238E27FC236}">
                <a16:creationId xmlns:a16="http://schemas.microsoft.com/office/drawing/2014/main" id="{D3AEC288-21C1-46F7-89DF-A8F4DFEE70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5F7E7-7EE9-4FE3-90F5-A4427FB5158F}"/>
              </a:ext>
            </a:extLst>
          </p:cNvPr>
          <p:cNvSpPr>
            <a:spLocks noGrp="1"/>
          </p:cNvSpPr>
          <p:nvPr>
            <p:ph type="sldNum" sz="quarter" idx="12"/>
          </p:nvPr>
        </p:nvSpPr>
        <p:spPr/>
        <p:txBody>
          <a:bodyPr/>
          <a:lstStyle/>
          <a:p>
            <a:fld id="{F0BC7D06-F2F0-40DC-BEFF-4CB6E0820CE3}" type="slidenum">
              <a:rPr lang="en-US" smtClean="0"/>
              <a:t>‹#›</a:t>
            </a:fld>
            <a:endParaRPr lang="en-US"/>
          </a:p>
        </p:txBody>
      </p:sp>
    </p:spTree>
    <p:extLst>
      <p:ext uri="{BB962C8B-B14F-4D97-AF65-F5344CB8AC3E}">
        <p14:creationId xmlns:p14="http://schemas.microsoft.com/office/powerpoint/2010/main" val="3541859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FB3305-935C-42E9-B9F2-DA3A6EB975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26982E-1F22-4829-8FFC-B6507B18BA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A6DBC-41C8-4DA1-BF4A-433A185E30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6CEC8-CE04-4AEA-8800-C0A9A82A256A}" type="datetimeFigureOut">
              <a:rPr lang="en-US" smtClean="0"/>
              <a:t>8/12/2020</a:t>
            </a:fld>
            <a:endParaRPr lang="en-US"/>
          </a:p>
        </p:txBody>
      </p:sp>
      <p:sp>
        <p:nvSpPr>
          <p:cNvPr id="5" name="Footer Placeholder 4">
            <a:extLst>
              <a:ext uri="{FF2B5EF4-FFF2-40B4-BE49-F238E27FC236}">
                <a16:creationId xmlns:a16="http://schemas.microsoft.com/office/drawing/2014/main" id="{938B6665-3466-4E31-A65E-639C8B6255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8C2EAE-31B3-47C9-9B22-E99F405728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C7D06-F2F0-40DC-BEFF-4CB6E0820CE3}" type="slidenum">
              <a:rPr lang="en-US" smtClean="0"/>
              <a:t>‹#›</a:t>
            </a:fld>
            <a:endParaRPr lang="en-US"/>
          </a:p>
        </p:txBody>
      </p:sp>
    </p:spTree>
    <p:extLst>
      <p:ext uri="{BB962C8B-B14F-4D97-AF65-F5344CB8AC3E}">
        <p14:creationId xmlns:p14="http://schemas.microsoft.com/office/powerpoint/2010/main" val="1169390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259" y="6368703"/>
            <a:ext cx="10434928" cy="261542"/>
          </a:xfrm>
          <a:prstGeom prst="rect">
            <a:avLst/>
          </a:prstGeom>
          <a:noFill/>
        </p:spPr>
        <p:txBody>
          <a:bodyPr wrap="square" rtlCol="0">
            <a:spAutoFit/>
          </a:bodyPr>
          <a:lstStyle/>
          <a:p>
            <a:pPr marL="342797" indent="-342797" defTabSz="457063">
              <a:buFont typeface="+mj-lt"/>
              <a:buAutoNum type="arabicPeriod" startAt="21"/>
              <a:defRPr/>
            </a:pPr>
            <a:r>
              <a:rPr lang="en-US" sz="1100" dirty="0">
                <a:solidFill>
                  <a:srgbClr val="595959"/>
                </a:solidFill>
                <a:latin typeface="Calibri" panose="020F0502020204030204" pitchFamily="34" charset="0"/>
              </a:rPr>
              <a:t>Goyal CR et al, </a:t>
            </a:r>
            <a:r>
              <a:rPr lang="en-US" sz="1100" i="1" dirty="0">
                <a:solidFill>
                  <a:srgbClr val="595959"/>
                </a:solidFill>
                <a:latin typeface="Calibri" panose="020F0502020204030204" pitchFamily="34" charset="0"/>
              </a:rPr>
              <a:t>Compendium Contin Ed Dent</a:t>
            </a:r>
            <a:r>
              <a:rPr lang="en-US" sz="1100" dirty="0">
                <a:solidFill>
                  <a:srgbClr val="595959"/>
                </a:solidFill>
                <a:latin typeface="Calibri" panose="020F0502020204030204" pitchFamily="34" charset="0"/>
              </a:rPr>
              <a:t> 2018; 39(Suppl 2): 14-20</a:t>
            </a:r>
          </a:p>
        </p:txBody>
      </p:sp>
      <p:sp>
        <p:nvSpPr>
          <p:cNvPr id="5" name="TextBox 4"/>
          <p:cNvSpPr txBox="1"/>
          <p:nvPr/>
        </p:nvSpPr>
        <p:spPr>
          <a:xfrm>
            <a:off x="121905" y="1602449"/>
            <a:ext cx="11720027" cy="1200016"/>
          </a:xfrm>
          <a:prstGeom prst="rect">
            <a:avLst/>
          </a:prstGeom>
          <a:noFill/>
        </p:spPr>
        <p:txBody>
          <a:bodyPr wrap="square" rtlCol="0">
            <a:spAutoFit/>
          </a:bodyPr>
          <a:lstStyle/>
          <a:p>
            <a:pPr algn="ctr" defTabSz="457063">
              <a:defRPr/>
            </a:pPr>
            <a:r>
              <a:rPr lang="en-US" sz="2399" dirty="0">
                <a:latin typeface="Calibri" panose="020F0502020204030204" pitchFamily="34" charset="0"/>
                <a:cs typeface="Calibri" panose="020F0502020204030204" pitchFamily="34" charset="0"/>
              </a:rPr>
              <a:t>Randomized, controlled, parallel clinical trial with 35 subjects in each group.              </a:t>
            </a:r>
          </a:p>
          <a:p>
            <a:pPr algn="ctr" defTabSz="457063">
              <a:defRPr/>
            </a:pPr>
            <a:r>
              <a:rPr lang="en-US" sz="2399" dirty="0">
                <a:latin typeface="Calibri" panose="020F0502020204030204" pitchFamily="34" charset="0"/>
                <a:cs typeface="Calibri" panose="020F0502020204030204" pitchFamily="34" charset="0"/>
              </a:rPr>
              <a:t>All subjects received written and verbal instructions.                                                      </a:t>
            </a:r>
          </a:p>
          <a:p>
            <a:pPr algn="ctr" defTabSz="457063">
              <a:defRPr/>
            </a:pPr>
            <a:r>
              <a:rPr lang="en-US" sz="2399" dirty="0">
                <a:latin typeface="Calibri" panose="020F0502020204030204" pitchFamily="34" charset="0"/>
                <a:cs typeface="Calibri" panose="020F0502020204030204" pitchFamily="34" charset="0"/>
              </a:rPr>
              <a:t> Measurements take at 2 weeks and 4 weeks.  </a:t>
            </a:r>
          </a:p>
        </p:txBody>
      </p:sp>
      <p:sp>
        <p:nvSpPr>
          <p:cNvPr id="2" name="TextBox 1"/>
          <p:cNvSpPr txBox="1"/>
          <p:nvPr/>
        </p:nvSpPr>
        <p:spPr>
          <a:xfrm>
            <a:off x="353379" y="314726"/>
            <a:ext cx="11488552" cy="984629"/>
          </a:xfrm>
          <a:prstGeom prst="rect">
            <a:avLst/>
          </a:prstGeom>
          <a:noFill/>
          <a:ln>
            <a:solidFill>
              <a:schemeClr val="accent1"/>
            </a:solidFill>
          </a:ln>
          <a:effectLst>
            <a:glow rad="228600">
              <a:schemeClr val="accent6">
                <a:satMod val="175000"/>
                <a:alpha val="40000"/>
              </a:schemeClr>
            </a:glow>
            <a:softEdge rad="31750"/>
          </a:effectLst>
        </p:spPr>
        <p:txBody>
          <a:bodyPr wrap="square" lIns="0" tIns="0" rIns="0" bIns="0" rtlCol="0">
            <a:spAutoFit/>
          </a:bodyPr>
          <a:lstStyle/>
          <a:p>
            <a:pPr algn="ctr"/>
            <a:r>
              <a:rPr lang="en-US" sz="3199" b="1" spc="-150" dirty="0">
                <a:solidFill>
                  <a:schemeClr val="accent1"/>
                </a:solidFill>
                <a:latin typeface="Calibri" panose="020F0502020204030204" pitchFamily="34" charset="0"/>
              </a:rPr>
              <a:t>Waterpik® Sonic-Fusion is More Effective than a High-End Sonic Toothbrush </a:t>
            </a:r>
          </a:p>
          <a:p>
            <a:pPr algn="ctr"/>
            <a:r>
              <a:rPr lang="en-US" sz="3199" b="1" spc="-150" dirty="0">
                <a:solidFill>
                  <a:schemeClr val="accent1"/>
                </a:solidFill>
                <a:latin typeface="Calibri" panose="020F0502020204030204" pitchFamily="34" charset="0"/>
              </a:rPr>
              <a:t>at Removing Plaque, Reducing Bleeding and Inflammation</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6734"/>
          <a:stretch/>
        </p:blipFill>
        <p:spPr>
          <a:xfrm>
            <a:off x="773113" y="3105560"/>
            <a:ext cx="3542844" cy="301752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61130" y="2922680"/>
            <a:ext cx="3507830" cy="32004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4133" y="2968400"/>
            <a:ext cx="3571996" cy="3291840"/>
          </a:xfrm>
          <a:prstGeom prst="rect">
            <a:avLst/>
          </a:prstGeom>
        </p:spPr>
      </p:pic>
    </p:spTree>
    <p:extLst>
      <p:ext uri="{BB962C8B-B14F-4D97-AF65-F5344CB8AC3E}">
        <p14:creationId xmlns:p14="http://schemas.microsoft.com/office/powerpoint/2010/main" val="8176255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Words>
  <Application>Microsoft Office PowerPoint</Application>
  <PresentationFormat>Widescreen</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Carmen Carmack</dc:creator>
  <cp:lastModifiedBy>Carmen Carmack</cp:lastModifiedBy>
  <cp:revision>1</cp:revision>
  <dcterms:created xsi:type="dcterms:W3CDTF">2020-08-12T19:25:09Z</dcterms:created>
  <dcterms:modified xsi:type="dcterms:W3CDTF">2020-08-12T19:25:38Z</dcterms:modified>
</cp:coreProperties>
</file>