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FEDC5-69B2-4882-8B39-9F6A2652761D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0C0EB-8B05-4DD2-A5C5-2FC1D17E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0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</a:t>
            </a:r>
            <a:r>
              <a:rPr lang="en-US" baseline="0" dirty="0" err="1"/>
              <a:t>Waterpik</a:t>
            </a:r>
            <a:r>
              <a:rPr lang="en-US" baseline="0" dirty="0"/>
              <a:t>® Water Flosser earned the ADA Seal of Acceptance in 2017.  It was the first powered interdental product to earn the Seal.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16F-9071-4B26-9A9B-4AFF26E8D0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CCEF-8DEE-4B82-8CFB-3143D6826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14298-5CBC-4197-8021-09E341826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2B53-1CCE-4EF8-8CC1-C80A08D9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E4D93-5E06-4A15-A3D4-704C7DA2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2EEA4-9DD2-40B7-8E29-7D8245EB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27C0-CAF5-4ED8-9367-D0162DAA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C6B93-A718-43AD-A826-9B423914D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862E0-8F05-43A8-8409-9305CF30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1A9F9-2C71-40CA-8D11-FFB975F8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E315-A334-4950-B466-AE06511D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0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BEB42-41F9-4547-BD2E-6A67650B0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F60B1-3295-4FB3-922A-A7D1675E5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EAD0A-18C2-47D4-8580-E8244498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B3781-6DE7-4364-90A7-F31EA538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37C50-DF49-420E-9BFB-974459D6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0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A926-0E00-474F-B50F-224274B5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366AA-1D88-4812-B88E-AA4AE1F20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B62E-80AF-4B67-88C6-14AFF345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FEA54-A54B-4854-867E-42139F0B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B23A-8A12-46FE-8467-8DAE2B6B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3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4C75-BBB9-434D-B1BF-EB1AB7D8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33026-D99B-4BCC-A689-CFE9CA9EE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AC172-FD12-4E65-9FD7-D81EEA8E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C2A72-588A-471C-A332-6F530B44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733B-2E3C-42CB-B76B-0C54B9D3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7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2E4F-53A8-47B1-9E80-B6749B51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AB93-05CB-4CA5-BFA2-1F9711D2F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E5960-40C2-41C2-9871-B951D20F6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63103-59D0-4993-A52B-F9985401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45E29-F143-4215-9891-3A620BF3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7E4D7-F5C3-4E17-90E7-49EC8502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87BD-30E5-456E-8869-AC547E1F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EC8F-EE5A-49FD-B1D4-38219EDE1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1142E-DCC9-4383-B557-80D58B40E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FF752-F612-459F-9765-5534CF868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02DB0-92FF-4430-A23A-8CDB6AFB8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9862A-3D9E-472D-A431-8AAA6A70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0BA3B-6369-456D-B3A9-0208CE24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7B776-5370-4D38-B75E-0A49F1B5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0B90-9DED-4D59-A2B8-021165F4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805E5-71E9-404D-B2C7-329FEF69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8A343-FC1B-4047-B9B4-6AC66DA4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54C45-1AF2-4CAA-B8D1-7FB666D7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4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DD8B6-8F55-4E6A-95E8-5290BE84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085E1-25B5-4D91-9B88-AA3994EA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CAAD4-9366-4577-ACC1-8CB10785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9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6A59-6D49-4C22-BD3E-FCD2C511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F66E-C48C-4C19-B403-CC98C1FC7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A1BD-4D30-4A30-A606-7A71D21EC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A3402-E238-4F93-AB50-3766A670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42085-E0FD-4EA6-970C-0C5EBC3F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DCC50-42C6-4FB3-BDAC-7D141035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8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1C79-81C0-40CD-ADAE-82F42D3B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8070E-583C-4C6D-86F2-A176EF30E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3AABA-1A38-49C3-9079-E5E7E933B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FFAE2-45E2-4969-951E-F5A6A90C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A68C1-D306-468F-A6B2-3CEDE19E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E4759-ADB3-4399-A919-CF7A7D04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BAAB8-0FB3-49EB-9406-4F9DA176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8E593-434E-4879-B8D8-2CC33C04E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8EA02-1B52-445B-A7EA-A808B534C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166E3-22E8-4FE0-8DBE-E8510F18E4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9178-4AD2-4990-B114-4EE69F9C7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47B3F-5596-4038-A979-129DB11D1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1016-3999-49AA-844C-D5A12183B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3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90" y="2916784"/>
            <a:ext cx="2016755" cy="2011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3052" y="2610799"/>
            <a:ext cx="29057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“Based on the finding that the 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product is safe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and has shown 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efficacy for removing plaque along the </a:t>
            </a:r>
            <a:r>
              <a:rPr lang="en-US" sz="2000" u="sng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gumline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and between teeth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and helping to prevent or reduce gingivitis, when used as directed.”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394" y="563880"/>
            <a:ext cx="5761638" cy="579247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10403" r="14046" b="75750"/>
          <a:stretch/>
        </p:blipFill>
        <p:spPr>
          <a:xfrm>
            <a:off x="838939" y="888793"/>
            <a:ext cx="5068548" cy="102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51" y="1319389"/>
            <a:ext cx="5538611" cy="55386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3285" y="2041310"/>
            <a:ext cx="2997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ADA Seal Statement</a:t>
            </a:r>
            <a:endParaRPr lang="en-US" sz="2800" dirty="0">
              <a:solidFill>
                <a:srgbClr val="002060"/>
              </a:solidFill>
              <a:latin typeface="Calibri Light" panose="020F0302020204030204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96" y="156683"/>
            <a:ext cx="2721912" cy="40601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146" y="2564530"/>
            <a:ext cx="1314854" cy="39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Carmack</dc:creator>
  <cp:lastModifiedBy>Carmen Carmack</cp:lastModifiedBy>
  <cp:revision>1</cp:revision>
  <dcterms:created xsi:type="dcterms:W3CDTF">2020-08-12T19:16:39Z</dcterms:created>
  <dcterms:modified xsi:type="dcterms:W3CDTF">2020-08-12T19:17:32Z</dcterms:modified>
</cp:coreProperties>
</file>