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814C9-4047-4473-8559-65370BEE4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0D921-5AAF-411D-8DBE-ECD1E6150C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4113D-838D-48DA-A229-42B8ACA0C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F90C-A783-4FE3-9963-C0658A4167C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D1F82-C8EC-4A73-AEC4-59BE19E9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ED73D-F23D-44A2-83D3-1273A5AE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7FD-E426-4E65-AFAA-20A0BAC4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0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4726-148B-4E17-A91D-C9F5D06D2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6B8ED-3D7F-4DB3-861B-E81C7E7F8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F4BC2-F2FE-4DC8-996F-6022B0FD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F90C-A783-4FE3-9963-C0658A4167C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00BF1-2E41-468B-8CB8-8BA1C098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D6B99-298A-4ED4-A036-BC5159E8A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7FD-E426-4E65-AFAA-20A0BAC4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1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794EF4-3762-4BF1-ACEE-E896EBFC14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8AFD0-4D62-4B82-9C56-069B5053D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E9A84-FCAE-412F-B979-B0A93C8D6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F90C-A783-4FE3-9963-C0658A4167C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C33CF-250B-49D1-978E-EA3B375C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CDAC3-30BE-402F-882A-282921057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7FD-E426-4E65-AFAA-20A0BAC4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1B44C-D004-4503-9278-AD5E01E5D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957F3-4FEB-40A3-8D16-EB99E58F1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3F486-4F48-4B99-A90D-3B2075366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F90C-A783-4FE3-9963-C0658A4167C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4F456-EC18-4CBB-A20C-0A464EC48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3E254-E9A8-4925-BE93-D12F6215B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7FD-E426-4E65-AFAA-20A0BAC4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7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FEBA-66FF-4AF3-B7B2-696CE8E00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F9412-253E-4DB3-AB90-310A5F351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6852D-7D38-4F48-98A0-835383B7D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F90C-A783-4FE3-9963-C0658A4167C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2C5FA-97E8-4030-97F1-5071F3D3E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EB44D-2733-49AA-8055-6F1D84215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7FD-E426-4E65-AFAA-20A0BAC4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9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DF8E3-C92F-4B34-AD5B-AEE8C5A2A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8058C-AAC0-417A-8121-F39B585C7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CB5B7-41D9-41F9-82F1-8B2A1CE1D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D2200-AAF0-4A6C-80AF-78182E50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F90C-A783-4FE3-9963-C0658A4167C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2C8A5-F1B0-4BB6-BF63-B404EC30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A61D3-4F63-4E84-8F81-148D1BB8F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7FD-E426-4E65-AFAA-20A0BAC4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DF381-A458-4003-8416-709B62E71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B33E4-27CA-46FE-A313-4963960EB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A9DEE-419A-4A7E-BA86-C22D26446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983572-13D4-4890-90FA-B314B0916E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8BC0BB-3C95-464F-9FB6-05C4312D7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10AD91-EA42-4DD0-AFD4-905336099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F90C-A783-4FE3-9963-C0658A4167C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44D88-EE25-4BFC-8350-211813B7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626076-BA21-44D2-96D6-3659F6729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7FD-E426-4E65-AFAA-20A0BAC4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3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572FA-8E66-4170-BC0C-3D2BA776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B37B4-CB75-4112-9012-D9BB10382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F90C-A783-4FE3-9963-C0658A4167C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096F3-F131-4821-AB86-527B7810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DC3CE3-C4AB-4626-9C5A-2780DE81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7FD-E426-4E65-AFAA-20A0BAC4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1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9D6226-C73E-43A2-B1CB-ABD0EEA9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F90C-A783-4FE3-9963-C0658A4167C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0FCB73-92AF-4D92-90A8-888476641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21B0B-6BD6-4524-A524-8CE15DD7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7FD-E426-4E65-AFAA-20A0BAC4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4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54B4-6326-4855-B305-C33FE4B93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2B685-C5FA-43FF-9F8F-0E7677BE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C21BC-1B2B-49BB-B45E-1077B4263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53B9E-57AB-4CF0-9939-EA103D799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F90C-A783-4FE3-9963-C0658A4167C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3E814-B850-43B4-B97B-06A1E2160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06B8F-C497-4F89-85D9-9301C537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7FD-E426-4E65-AFAA-20A0BAC4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1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0EA27-2736-4D42-B5A0-FCB3F39E9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CF3BEB-DEA1-4222-8BEE-556DE01315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DC232-6C36-46CD-8EFD-EED0B3FE4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38B17-5E40-4652-8877-2AF17D234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F90C-A783-4FE3-9963-C0658A4167C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6AD42-2B44-44BC-920D-E8413C5ED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F7A87-6853-4144-8DA3-713B3181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7FD-E426-4E65-AFAA-20A0BAC4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2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D8A72C-97E0-41E7-941F-D7D24E14C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4EED3-E777-4603-9636-8C627BFA2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444CD-B6DA-4045-BDF2-27D398196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F90C-A783-4FE3-9963-C0658A4167C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2D39E-7093-4372-B0A5-97101E7461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78A68-2E78-4F7E-8DAD-E08152C92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5B7FD-E426-4E65-AFAA-20A0BAC4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DFA8-C5FE-DB44-9BF9-1274EAD5637C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73489" y="1966776"/>
            <a:ext cx="8048624" cy="20928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70 subjects completed a 4-week, single-blind  randomized controlled trial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Group 1 used an oscillating electric toothbrush plus a Waterpik® Water Flosser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Group 2 used an oscillating electric toothbrush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773488" y="4214110"/>
            <a:ext cx="8048625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Waterpik® Water Flosser + oscillating brush was 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significantly better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than brushing alone for removing plaque, and reducing bleeding and gingivitis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70871" y="5340988"/>
            <a:ext cx="730316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5" r="12418" b="1238"/>
          <a:stretch/>
        </p:blipFill>
        <p:spPr>
          <a:xfrm>
            <a:off x="346170" y="79896"/>
            <a:ext cx="2984857" cy="670820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78214" y="209385"/>
            <a:ext cx="8210961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30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Waterpik® Water Flosser Significantly Improves Oral Health Benefits over a High-End Oscillating  Electric Toothbrush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29973" y="6512641"/>
            <a:ext cx="553452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Goyal CR et al,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Comp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Ed Dent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; 2020;41(1)</a:t>
            </a:r>
          </a:p>
        </p:txBody>
      </p:sp>
    </p:spTree>
    <p:extLst>
      <p:ext uri="{BB962C8B-B14F-4D97-AF65-F5344CB8AC3E}">
        <p14:creationId xmlns:p14="http://schemas.microsoft.com/office/powerpoint/2010/main" val="377448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Carmen Carmack</dc:creator>
  <cp:lastModifiedBy>Carmen Carmack</cp:lastModifiedBy>
  <cp:revision>1</cp:revision>
  <dcterms:created xsi:type="dcterms:W3CDTF">2020-08-12T19:35:14Z</dcterms:created>
  <dcterms:modified xsi:type="dcterms:W3CDTF">2020-08-12T19:35:44Z</dcterms:modified>
</cp:coreProperties>
</file>